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3" r:id="rId4"/>
    <p:sldMasterId id="2147484332" r:id="rId5"/>
    <p:sldMasterId id="2147484369" r:id="rId6"/>
  </p:sldMasterIdLst>
  <p:notesMasterIdLst>
    <p:notesMasterId r:id="rId24"/>
  </p:notesMasterIdLst>
  <p:handoutMasterIdLst>
    <p:handoutMasterId r:id="rId25"/>
  </p:handoutMasterIdLst>
  <p:sldIdLst>
    <p:sldId id="772" r:id="rId7"/>
    <p:sldId id="421" r:id="rId8"/>
    <p:sldId id="1073" r:id="rId9"/>
    <p:sldId id="1247" r:id="rId10"/>
    <p:sldId id="1346" r:id="rId11"/>
    <p:sldId id="1345" r:id="rId12"/>
    <p:sldId id="1347" r:id="rId13"/>
    <p:sldId id="1191" r:id="rId14"/>
    <p:sldId id="452" r:id="rId15"/>
    <p:sldId id="1351" r:id="rId16"/>
    <p:sldId id="1350" r:id="rId17"/>
    <p:sldId id="1342" r:id="rId18"/>
    <p:sldId id="1192" r:id="rId19"/>
    <p:sldId id="1341" r:id="rId20"/>
    <p:sldId id="1193" r:id="rId21"/>
    <p:sldId id="1195" r:id="rId22"/>
    <p:sldId id="507" r:id="rId23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0EA112AE-5560-4953-8E86-05CE5A458350}">
          <p14:sldIdLst>
            <p14:sldId id="772"/>
            <p14:sldId id="421"/>
            <p14:sldId id="1073"/>
            <p14:sldId id="1247"/>
            <p14:sldId id="1346"/>
            <p14:sldId id="1345"/>
            <p14:sldId id="1347"/>
            <p14:sldId id="1191"/>
            <p14:sldId id="452"/>
            <p14:sldId id="1351"/>
            <p14:sldId id="1350"/>
            <p14:sldId id="1342"/>
            <p14:sldId id="1192"/>
            <p14:sldId id="1341"/>
            <p14:sldId id="1193"/>
            <p14:sldId id="1195"/>
            <p14:sldId id="507"/>
          </p14:sldIdLst>
        </p14:section>
        <p14:section name="Divider Slides" id="{DD686F18-9CB4-4A9F-BB43-DE30321B309C}">
          <p14:sldIdLst/>
        </p14:section>
        <p14:section name="Layout Options" id="{8F76DF20-D6F9-1543-B26E-3B7D02500090}">
          <p14:sldIdLst/>
        </p14:section>
        <p14:section name="Charts &amp; Graphs" id="{8502E141-0634-C646-A48A-3041A15B4F00}">
          <p14:sldIdLst/>
        </p14:section>
        <p14:section name="Devices Mockup" id="{DB3E3963-3AEA-F645-BD90-EBD859866682}">
          <p14:sldIdLst/>
        </p14:section>
        <p14:section name="Video" id="{D0E81A6B-C1AB-4633-8143-46608EC39D4D}">
          <p14:sldIdLst/>
        </p14:section>
        <p14:section name="Quotes" id="{CF36B852-3A11-4B8A-B2EF-B6540AE87346}">
          <p14:sldIdLst/>
        </p14:section>
        <p14:section name="End Slides" id="{F35F7A22-0A40-494C-B5AD-0960ED8A193E}">
          <p14:sldIdLst/>
        </p14:section>
        <p14:section name="Icons" id="{F6304EB9-E9AF-494F-A492-CE111C137E24}">
          <p14:sldIdLst/>
        </p14:section>
        <p14:section name="Logos" id="{4FD3CAE0-20AE-4145-9A40-2D4930342745}">
          <p14:sldIdLst/>
        </p14:section>
        <p14:section name="Photo Resources" id="{83F1052F-35E4-4329-96A6-1217C448F6BB}">
          <p14:sldIdLst/>
        </p14:section>
        <p14:section name="Qualifications &amp; Approach" id="{2808DEE0-E045-4EEC-8CB6-3F582390CC2E}">
          <p14:sldIdLst/>
        </p14:section>
        <p14:section name="Finance" id="{4CBD8925-2208-43D6-9E2F-8D25B90B87E9}">
          <p14:sldIdLst/>
        </p14:section>
        <p14:section name="Managment/Communications" id="{A5E99559-10C1-4FF7-ABB3-5ED6BD496988}">
          <p14:sldIdLst/>
        </p14:section>
        <p14:section name="Stormwater" id="{86834830-FE4A-4FF9-8E22-641E43607C87}">
          <p14:sldIdLst/>
        </p14:section>
        <p14:section name="California" id="{74483F0B-076C-482A-ABDA-D94CC3A032CB}">
          <p14:sldIdLst/>
        </p14:section>
        <p14:section name="Florida" id="{3EE21E73-22ED-4535-8759-16EB4214F75F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BB6BD2A-0636-15C6-C6EA-98098EB140A3}" name="Daniel Allson" initials="DA" userId="S::dallson@raftelis.com::7b8c5103-e306-4b27-b9a6-63630fc58260" providerId="AD"/>
  <p188:author id="{05488A3E-060D-DA11-1D41-EFA1706B6A0E}" name="Julia Novak" initials="JN" userId="S::jnovak@raftelis.com::84a84389-914d-4dc0-81c1-1e2adc34173b" providerId="AD"/>
  <p188:author id="{458A50C8-C54E-6074-7944-761C6739771C}" name="Janae Janik" initials="JJ" userId="S::jjanik@raftelis.com::f2d818f1-2e92-4acc-93c1-6273863b72de" providerId="AD"/>
  <p188:author id="{312CBECA-BED6-F82E-2663-13E3A4E3B195}" name="Tracy Van Wagner" initials="TVW" userId="S::tvanwagner@raftelis.com::22181e04-d40f-45c0-9791-d5b405e1282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Wahula" initials="AW" lastIdx="5" clrIdx="0">
    <p:extLst>
      <p:ext uri="{19B8F6BF-5375-455C-9EA6-DF929625EA0E}">
        <p15:presenceInfo xmlns:p15="http://schemas.microsoft.com/office/powerpoint/2012/main" userId="S::awahula@raftelis.com::c39c889e-c53e-4ebd-8d28-5186dd40f49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B40"/>
    <a:srgbClr val="059EAC"/>
    <a:srgbClr val="F9E087"/>
    <a:srgbClr val="F0F0F0"/>
    <a:srgbClr val="6D8076"/>
    <a:srgbClr val="D7D7D7"/>
    <a:srgbClr val="FFFFFF"/>
    <a:srgbClr val="000000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0" autoAdjust="0"/>
    <p:restoredTop sz="91224" autoAdjust="0"/>
  </p:normalViewPr>
  <p:slideViewPr>
    <p:cSldViewPr snapToGrid="0">
      <p:cViewPr varScale="1">
        <p:scale>
          <a:sx n="112" d="100"/>
          <a:sy n="112" d="100"/>
        </p:scale>
        <p:origin x="1056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Ferguson" userId="6c494283-8c52-4c5e-a5fc-7ff309c5ab89" providerId="ADAL" clId="{F3BA9792-D864-43E1-9626-8A716F3A0938}"/>
    <pc:docChg chg="modSld">
      <pc:chgData name="Michelle Ferguson" userId="6c494283-8c52-4c5e-a5fc-7ff309c5ab89" providerId="ADAL" clId="{F3BA9792-D864-43E1-9626-8A716F3A0938}" dt="2024-02-22T02:40:38.905" v="3" actId="167"/>
      <pc:docMkLst>
        <pc:docMk/>
      </pc:docMkLst>
      <pc:sldChg chg="modSp mod">
        <pc:chgData name="Michelle Ferguson" userId="6c494283-8c52-4c5e-a5fc-7ff309c5ab89" providerId="ADAL" clId="{F3BA9792-D864-43E1-9626-8A716F3A0938}" dt="2024-02-22T02:40:38.905" v="3" actId="167"/>
        <pc:sldMkLst>
          <pc:docMk/>
          <pc:sldMk cId="650181283" sldId="1345"/>
        </pc:sldMkLst>
        <pc:picChg chg="mod ord">
          <ac:chgData name="Michelle Ferguson" userId="6c494283-8c52-4c5e-a5fc-7ff309c5ab89" providerId="ADAL" clId="{F3BA9792-D864-43E1-9626-8A716F3A0938}" dt="2024-02-22T02:40:38.905" v="3" actId="167"/>
          <ac:picMkLst>
            <pc:docMk/>
            <pc:sldMk cId="650181283" sldId="1345"/>
            <ac:picMk id="7" creationId="{748155C0-CAB6-6E1E-1873-1936F88827DD}"/>
          </ac:picMkLst>
        </pc:picChg>
      </pc:sldChg>
      <pc:sldChg chg="modSp mod">
        <pc:chgData name="Michelle Ferguson" userId="6c494283-8c52-4c5e-a5fc-7ff309c5ab89" providerId="ADAL" clId="{F3BA9792-D864-43E1-9626-8A716F3A0938}" dt="2024-02-22T02:40:25.313" v="1" actId="1076"/>
        <pc:sldMkLst>
          <pc:docMk/>
          <pc:sldMk cId="2999056737" sldId="1346"/>
        </pc:sldMkLst>
        <pc:picChg chg="mod">
          <ac:chgData name="Michelle Ferguson" userId="6c494283-8c52-4c5e-a5fc-7ff309c5ab89" providerId="ADAL" clId="{F3BA9792-D864-43E1-9626-8A716F3A0938}" dt="2024-02-22T02:40:25.313" v="1" actId="1076"/>
          <ac:picMkLst>
            <pc:docMk/>
            <pc:sldMk cId="2999056737" sldId="1346"/>
            <ac:picMk id="7" creationId="{F21B19DF-4D76-3E2E-D551-B58283E48EC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18781-FBF9-354C-A025-C49C596164BA}" type="datetimeFigureOut">
              <a:rPr lang="en-US" smtClean="0"/>
              <a:t>3/22/24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FFD40-13C9-7B48-A0BE-E251E1E33FE5}" type="datetimeFigureOut">
              <a:rPr lang="en-US" smtClean="0"/>
              <a:t>3/22/24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E2375-F1B1-284C-A827-B0E603FD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442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03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66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51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23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52" y="582032"/>
            <a:ext cx="10177669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3" y="2149929"/>
            <a:ext cx="10177671" cy="3815443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>
                <a:solidFill>
                  <a:schemeClr val="tx2"/>
                </a:solidFill>
              </a:defRPr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>
                <a:solidFill>
                  <a:schemeClr val="tx2"/>
                </a:solidFill>
              </a:defRPr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>
                <a:solidFill>
                  <a:schemeClr val="tx2"/>
                </a:solidFill>
              </a:defRPr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>
                <a:solidFill>
                  <a:schemeClr val="tx2"/>
                </a:solidFill>
              </a:defRPr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467B6-195B-48D0-A073-7B05C13435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1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523D8C-2E8B-40DA-9F4A-85F642D64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reeform 27">
            <a:extLst>
              <a:ext uri="{FF2B5EF4-FFF2-40B4-BE49-F238E27FC236}">
                <a16:creationId xmlns:a16="http://schemas.microsoft.com/office/drawing/2014/main" id="{84C02D66-3C2C-48DA-9457-10C7141220BA}"/>
              </a:ext>
            </a:extLst>
          </p:cNvPr>
          <p:cNvSpPr>
            <a:spLocks noEditPoints="1"/>
          </p:cNvSpPr>
          <p:nvPr/>
        </p:nvSpPr>
        <p:spPr bwMode="auto">
          <a:xfrm>
            <a:off x="5876459" y="5505451"/>
            <a:ext cx="439084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F3D003-5DED-4EF9-97EA-70394ED1AA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"/>
            <a:ext cx="12192000" cy="5505451"/>
          </a:xfrm>
          <a:noFill/>
        </p:spPr>
        <p:txBody>
          <a:bodyPr anchor="ctr">
            <a:normAutofit/>
          </a:bodyPr>
          <a:lstStyle>
            <a:lvl1pPr algn="ctr">
              <a:defRPr sz="8800" b="1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Divider</a:t>
            </a:r>
          </a:p>
          <a:p>
            <a:pPr lvl="0"/>
            <a:r>
              <a:rPr lang="en-US"/>
              <a:t>Slide</a:t>
            </a:r>
          </a:p>
        </p:txBody>
      </p:sp>
      <p:sp>
        <p:nvSpPr>
          <p:cNvPr id="5" name="Freeform 27">
            <a:extLst>
              <a:ext uri="{FF2B5EF4-FFF2-40B4-BE49-F238E27FC236}">
                <a16:creationId xmlns:a16="http://schemas.microsoft.com/office/drawing/2014/main" id="{42EC1F4C-F8E7-4228-8723-739FC90A548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876459" y="5505451"/>
            <a:ext cx="439084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2207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eft - 2 Blocks Staggered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33" y="946704"/>
            <a:ext cx="4057016" cy="1249845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085842" y="568960"/>
            <a:ext cx="6106159" cy="400304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rgbClr val="D7D7D7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058160" y="4572000"/>
            <a:ext cx="506984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7153D-9F64-427B-A86A-225804AEA4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6949" y="2724150"/>
            <a:ext cx="3879851" cy="13195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69B21F-B1AB-4906-B012-180B362B19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77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Right - Large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421" y="946702"/>
            <a:ext cx="4066580" cy="1810146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E29A0-63F1-4D48-BC54-639046B1B4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A4EA838-01AE-42D3-A2E5-DA12D68066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09421" y="3155611"/>
            <a:ext cx="4066580" cy="238538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9865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eft - Large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946704"/>
            <a:ext cx="4067176" cy="200297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C20C475-CFD8-44C2-886A-7185769DC7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9963" y="1125538"/>
            <a:ext cx="5072863" cy="57324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FCCF7-ED4F-407B-8223-E7B5234B683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9EFEDB9-3479-45FE-8C8E-D8EE7603C0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9175" y="3360762"/>
            <a:ext cx="3879851" cy="225337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232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eft - Large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52203-2C14-4717-BDF2-20F053042FF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7B713C3-2086-489D-AC25-4BB8AA218C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3101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Square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6526" y="872532"/>
            <a:ext cx="9155869" cy="1249845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70258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977219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52388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12753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CD5ECE9-07F3-4245-84D9-BB509B0F9DB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0257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4C235B5-7F90-46E0-A3AA-EB61192441D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68549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Content Placeholder 14">
            <a:extLst>
              <a:ext uri="{FF2B5EF4-FFF2-40B4-BE49-F238E27FC236}">
                <a16:creationId xmlns:a16="http://schemas.microsoft.com/office/drawing/2014/main" id="{A2BF56E3-24FE-4090-AC43-F40809F9F0F3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2977219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5" name="Content Placeholder 14">
            <a:extLst>
              <a:ext uri="{FF2B5EF4-FFF2-40B4-BE49-F238E27FC236}">
                <a16:creationId xmlns:a16="http://schemas.microsoft.com/office/drawing/2014/main" id="{695DE721-A52E-435D-8CB6-736F09A01DF5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5152387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6" name="Content Placeholder 14">
            <a:extLst>
              <a:ext uri="{FF2B5EF4-FFF2-40B4-BE49-F238E27FC236}">
                <a16:creationId xmlns:a16="http://schemas.microsoft.com/office/drawing/2014/main" id="{0E3B311D-D4B0-4355-9B29-4458B22A9C8C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312753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4B108C69-1D3E-4E22-AFFE-2452F52BA1E6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468549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05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Square Images with 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6526" y="363571"/>
            <a:ext cx="9155869" cy="1249845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70258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977219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52388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12753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4C235B5-7F90-46E0-A3AA-EB61192441D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68549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AD14062-DCD3-457F-ADE7-61D3396AC71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0257" y="4163264"/>
            <a:ext cx="1910483" cy="1477410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63333083-6A99-46DB-8CCC-8187855EAE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77219" y="4163264"/>
            <a:ext cx="1910483" cy="1477410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44F99522-321B-4363-A069-25C6303706D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387" y="4163264"/>
            <a:ext cx="1910483" cy="1477410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1F22ECFE-7AB4-4E4E-B4C7-52FE812A1AB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12752" y="4163264"/>
            <a:ext cx="1910483" cy="1477410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EA49336D-955A-44B0-A844-B9CE7E4D9CE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468548" y="4163264"/>
            <a:ext cx="1910483" cy="1477410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5215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Square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233897" y="629154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440857" y="629154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616025" y="629154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CD5ECE9-07F3-4245-84D9-BB509B0F9DB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233896" y="2699945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2" name="Content Placeholder 14">
            <a:extLst>
              <a:ext uri="{FF2B5EF4-FFF2-40B4-BE49-F238E27FC236}">
                <a16:creationId xmlns:a16="http://schemas.microsoft.com/office/drawing/2014/main" id="{A2BF56E3-24FE-4090-AC43-F40809F9F0F3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440857" y="2699945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5" name="Content Placeholder 14">
            <a:extLst>
              <a:ext uri="{FF2B5EF4-FFF2-40B4-BE49-F238E27FC236}">
                <a16:creationId xmlns:a16="http://schemas.microsoft.com/office/drawing/2014/main" id="{695DE721-A52E-435D-8CB6-736F09A01DF5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616025" y="2699945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58229408-3D06-4144-A425-EE850EF362B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233897" y="3588696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F905C73-5E98-4078-ADCE-BBEC0940455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440857" y="3588696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7B303038-6C92-412A-820C-8A657567221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616025" y="3588696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D493435B-1D13-438A-AC5C-9696AC3A43FF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5233896" y="5659487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3" name="Content Placeholder 14">
            <a:extLst>
              <a:ext uri="{FF2B5EF4-FFF2-40B4-BE49-F238E27FC236}">
                <a16:creationId xmlns:a16="http://schemas.microsoft.com/office/drawing/2014/main" id="{0B971219-3AF5-4174-9B4F-A3B2634EED07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7440857" y="5659487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4" name="Content Placeholder 14">
            <a:extLst>
              <a:ext uri="{FF2B5EF4-FFF2-40B4-BE49-F238E27FC236}">
                <a16:creationId xmlns:a16="http://schemas.microsoft.com/office/drawing/2014/main" id="{C70DFCD3-8364-43EE-B870-E5D10F04E9E7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616025" y="5659487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169CAD-F9B4-4D82-9804-A878E441F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724046"/>
            <a:ext cx="3214464" cy="189384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6563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Square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169CAD-F9B4-4D82-9804-A878E441F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29" y="746960"/>
            <a:ext cx="2468548" cy="2314431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A25CAE34-78A9-4356-ACAD-9C92E9E86CC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791257" y="746960"/>
            <a:ext cx="1792716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B8F8AFF1-CB92-439B-A952-E7A3D17563DF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9791255" y="2699945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F0CC05A5-E21B-4790-B789-E898A26E57E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9791256" y="3706500"/>
            <a:ext cx="1792717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Content Placeholder 14">
            <a:extLst>
              <a:ext uri="{FF2B5EF4-FFF2-40B4-BE49-F238E27FC236}">
                <a16:creationId xmlns:a16="http://schemas.microsoft.com/office/drawing/2014/main" id="{0F45FB0C-86A8-48FA-858B-184C9BD2EB05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9791255" y="5659487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66A2CEC2-528D-470E-AEE4-D3C4669D14B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705282" y="746960"/>
            <a:ext cx="1792716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Content Placeholder 14">
            <a:extLst>
              <a:ext uri="{FF2B5EF4-FFF2-40B4-BE49-F238E27FC236}">
                <a16:creationId xmlns:a16="http://schemas.microsoft.com/office/drawing/2014/main" id="{396D68DD-D066-41FA-9B37-1978963B453A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7705281" y="2699945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5DD49F02-150E-42C0-ACE8-45E82EB80F0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7705280" y="3706500"/>
            <a:ext cx="1792717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Content Placeholder 14">
            <a:extLst>
              <a:ext uri="{FF2B5EF4-FFF2-40B4-BE49-F238E27FC236}">
                <a16:creationId xmlns:a16="http://schemas.microsoft.com/office/drawing/2014/main" id="{D8052C8B-3681-4A13-91BE-EEFB3A619E93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7705281" y="5659487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444C21B0-BAA8-48EB-A10D-E369B39105DD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619305" y="746960"/>
            <a:ext cx="1792716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Content Placeholder 14">
            <a:extLst>
              <a:ext uri="{FF2B5EF4-FFF2-40B4-BE49-F238E27FC236}">
                <a16:creationId xmlns:a16="http://schemas.microsoft.com/office/drawing/2014/main" id="{6F5C1A2E-CBF7-489E-9A4F-1E3922903A23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5619303" y="2699945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ACBC357B-C403-4A38-81F7-E0EEDF3FDA27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619303" y="3706500"/>
            <a:ext cx="1792717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Content Placeholder 14">
            <a:extLst>
              <a:ext uri="{FF2B5EF4-FFF2-40B4-BE49-F238E27FC236}">
                <a16:creationId xmlns:a16="http://schemas.microsoft.com/office/drawing/2014/main" id="{5C4FF271-4E33-4894-ACEA-29452D72E0D0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5619303" y="5659487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E87EAF39-EBEE-4739-8A2D-FF977773B5F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533326" y="746960"/>
            <a:ext cx="1792716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Content Placeholder 14">
            <a:extLst>
              <a:ext uri="{FF2B5EF4-FFF2-40B4-BE49-F238E27FC236}">
                <a16:creationId xmlns:a16="http://schemas.microsoft.com/office/drawing/2014/main" id="{11B5E6CF-B6B6-4AFD-B194-F082456AD1FF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3533325" y="2699945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CCCACF2E-D5C2-4903-8A08-F186369C9446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533324" y="3706500"/>
            <a:ext cx="1792717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Content Placeholder 14">
            <a:extLst>
              <a:ext uri="{FF2B5EF4-FFF2-40B4-BE49-F238E27FC236}">
                <a16:creationId xmlns:a16="http://schemas.microsoft.com/office/drawing/2014/main" id="{400CA790-2C21-4B0B-81C1-3523DF7E7A34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3533325" y="5659487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18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eft -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9133840" y="0"/>
            <a:ext cx="3058159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085840" y="0"/>
            <a:ext cx="304800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19E5A-5222-4CE7-B446-19672E8A6A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606557-5974-4B3B-B554-621664B2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43CD060-4B36-4BA5-9422-11AA82201F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757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52" y="587476"/>
            <a:ext cx="10177669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03853" y="2160688"/>
            <a:ext cx="5015948" cy="3777468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2160689"/>
            <a:ext cx="5009321" cy="3777469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C435B-54B9-4E03-9014-2C40E8B662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92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eft - 3 Image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085840" y="0"/>
            <a:ext cx="610616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9133840" y="3413760"/>
            <a:ext cx="3058160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13411-F8D1-44EC-AF4D-40953232F3A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D9957A-6A99-4B06-A04D-FC36140D6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A974210-0FF5-4C25-923E-EA6BE68A20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0937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eft -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71623" y="3413760"/>
            <a:ext cx="3058155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17B1E8-B8D4-4ACC-AB78-455BA996032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12F67D-36EF-416D-A3B2-F0DB4EA9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8D5E58-E546-4A14-96AA-06B9AE938D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7D27DF3-AF72-4375-996B-3023F3A9236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33839" y="0"/>
            <a:ext cx="3058155" cy="341376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3DE49E69-046C-4A19-8730-8EA5E7BCA0D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33839" y="3413760"/>
            <a:ext cx="3054095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9A724A00-B570-4D69-B59D-06FF7A3FCF0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71623" y="0"/>
            <a:ext cx="3058155" cy="341376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</p:spTree>
    <p:extLst>
      <p:ext uri="{BB962C8B-B14F-4D97-AF65-F5344CB8AC3E}">
        <p14:creationId xmlns:p14="http://schemas.microsoft.com/office/powerpoint/2010/main" val="2052899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ircle Photos with Brief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03852" y="370294"/>
            <a:ext cx="10177669" cy="1249845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438472" y="2399411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782295" y="2399411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125403" y="2399411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2094649" y="2399411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E0391E-1FD6-42D4-8603-2E7B4E82A48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96BB090F-2466-471B-BFA8-53E28B51A8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87886" y="3812676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84D01D62-0D75-496A-8D39-09500BA274A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31709" y="3813357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F746F8E9-06CF-4028-846F-D3CDF1F4A0F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783457" y="3813357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9" name="Text Placeholder 38">
            <a:extLst>
              <a:ext uri="{FF2B5EF4-FFF2-40B4-BE49-F238E27FC236}">
                <a16:creationId xmlns:a16="http://schemas.microsoft.com/office/drawing/2014/main" id="{F05C58FF-1FE6-4C71-8463-BEECE98942F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744062" y="3812676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3228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Right - Two Blocks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43B44CB7-8865-4225-8490-953C9C5513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0312" y="3429002"/>
            <a:ext cx="4885689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75DCF0-B58E-4E01-B5DD-E877186D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1" y="946702"/>
            <a:ext cx="4079681" cy="176920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E9354BC-A38D-49AC-B33C-37DBC74E76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10312" y="2"/>
            <a:ext cx="4885689" cy="3428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1D169-2724-4FD3-8015-463BF8AB22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A9D8E24-030E-4417-BB5C-76E4A3A44A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1840" y="3169779"/>
            <a:ext cx="4079680" cy="3026306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6616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Circle Photos with Text and Background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10B58E-1BDA-4DC5-812F-F1A7F999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288" y="550598"/>
            <a:ext cx="9980337" cy="1249845"/>
          </a:xfrm>
        </p:spPr>
        <p:txBody>
          <a:bodyPr anchor="b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6606D77-A67F-4ADB-949F-66533FC0A31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774359" y="2163172"/>
            <a:ext cx="185363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770B54F-55A3-402D-9B0F-DAC6DBC6E07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022894" y="2163172"/>
            <a:ext cx="185363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A92C845-76C4-4C4C-8B69-9ACEC630DA4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67473" y="2163172"/>
            <a:ext cx="185363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377DF013-4263-46B2-845A-C06F744B5B0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519965" y="2163172"/>
            <a:ext cx="185363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F597EA-B5A5-48F4-89AC-CC7BBB03044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" y="6356352"/>
            <a:ext cx="100385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8">
            <a:extLst>
              <a:ext uri="{FF2B5EF4-FFF2-40B4-BE49-F238E27FC236}">
                <a16:creationId xmlns:a16="http://schemas.microsoft.com/office/drawing/2014/main" id="{D0024B53-DFBD-4ECF-9EAE-E1E1C270B62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7365" y="4376143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F9B5FD3E-BA77-4650-AB68-D8C44BF13B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87886" y="4376143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C92D60A7-6AC2-476B-85F2-D77CB5789D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31709" y="4376824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3" name="Text Placeholder 38">
            <a:extLst>
              <a:ext uri="{FF2B5EF4-FFF2-40B4-BE49-F238E27FC236}">
                <a16:creationId xmlns:a16="http://schemas.microsoft.com/office/drawing/2014/main" id="{E4D14BAF-BBA6-472C-8106-972F8A5E6FC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783457" y="4376824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1048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Stagg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332" y="3444240"/>
            <a:ext cx="4057016" cy="3413760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037840" y="0"/>
            <a:ext cx="305816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85840" y="3444240"/>
            <a:ext cx="304800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B08AF2B-9319-4541-AA19-78303FAF9F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3840" y="3444240"/>
            <a:ext cx="304800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B5C2248-71C6-4907-86BB-94F087D908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4551" y="0"/>
            <a:ext cx="4137556" cy="3429000"/>
          </a:xfrm>
        </p:spPr>
        <p:txBody>
          <a:bodyPr anchor="ctr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2270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Right - Narrow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016000" y="0"/>
            <a:ext cx="3058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A3C448-7127-4C1F-83F9-532BB7FF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0" y="789710"/>
            <a:ext cx="6114221" cy="1406839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76545C7-52B4-48BA-8325-AE6ADF326E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67300" y="2597728"/>
            <a:ext cx="6114221" cy="347056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3650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eft - Title Abov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4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2028825" y="3429000"/>
            <a:ext cx="4067176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A2D9993-96B7-4F61-8127-49372BACA4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7919" y="1206010"/>
            <a:ext cx="3879851" cy="5016776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94711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eft - Narrow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37" y="946704"/>
            <a:ext cx="5991417" cy="124984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8124823" y="0"/>
            <a:ext cx="406717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5011AF5-4E5D-4C3C-86E8-9F3CA954AA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2769251"/>
            <a:ext cx="5991416" cy="324941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28829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Heading with Blo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5FE9F0-BA58-4BBD-AE85-AB147AA6B7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87AE1ED-33FF-4C21-9E2D-A9D2A44177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-30480"/>
            <a:ext cx="6085840" cy="68884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000" i="0">
                <a:solidFill>
                  <a:schemeClr val="bg2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CE877B-ADBD-47CC-9DCB-676BF6E9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971" y="1175303"/>
            <a:ext cx="10146612" cy="1647411"/>
          </a:xfrm>
          <a:effectLst>
            <a:outerShdw blurRad="139700" dist="50800" dir="5400000" algn="t" rotWithShape="0">
              <a:prstClr val="black">
                <a:alpha val="14000"/>
              </a:prstClr>
            </a:outerShdw>
          </a:effectLst>
        </p:spPr>
        <p:txBody>
          <a:bodyPr/>
          <a:lstStyle>
            <a:lvl1pPr>
              <a:defRPr sz="12000" b="1" i="0">
                <a:solidFill>
                  <a:schemeClr val="accent1"/>
                </a:solidFill>
                <a:latin typeface="+mj-lt"/>
                <a:ea typeface="Montserrat Black" charset="0"/>
                <a:cs typeface="Montserrat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7EA147-7124-4592-947A-9072059DFD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429000"/>
            <a:ext cx="4141355" cy="253507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929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79" y="2137552"/>
            <a:ext cx="4987096" cy="7439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137552"/>
            <a:ext cx="5015948" cy="7439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F3381D4-B015-4A74-9E6E-CDE64AC8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603448"/>
            <a:ext cx="10177669" cy="12498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7F1FA5C-8269-4DAF-9850-D364D731001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03853" y="3085747"/>
            <a:ext cx="5015948" cy="2863297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4BE900A-4EBA-4C11-9300-DAD637DDD4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1" y="3085745"/>
            <a:ext cx="5009321" cy="2863298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FC7834-2453-465B-8BE9-CA490CC2E7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77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DCE42-A267-46CD-ABF2-A11D90623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7A530-64AB-4D9E-8E0E-7F298B086FA8}"/>
              </a:ext>
            </a:extLst>
          </p:cNvPr>
          <p:cNvSpPr/>
          <p:nvPr/>
        </p:nvSpPr>
        <p:spPr>
          <a:xfrm>
            <a:off x="1227693" y="740231"/>
            <a:ext cx="10964307" cy="61177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3744CC5F-1AF2-44A3-A943-755E519DB23C}"/>
              </a:ext>
            </a:extLst>
          </p:cNvPr>
          <p:cNvSpPr/>
          <p:nvPr/>
        </p:nvSpPr>
        <p:spPr>
          <a:xfrm rot="16200000" flipH="1" flipV="1">
            <a:off x="1901819" y="1209340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800"/>
          </a:p>
        </p:txBody>
      </p:sp>
      <p:pic>
        <p:nvPicPr>
          <p:cNvPr id="7" name="Graphic 6" descr="Open quotation mark">
            <a:extLst>
              <a:ext uri="{FF2B5EF4-FFF2-40B4-BE49-F238E27FC236}">
                <a16:creationId xmlns:a16="http://schemas.microsoft.com/office/drawing/2014/main" id="{53568F02-B8B7-44B8-AFF8-E4738BE3F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659" y="1132500"/>
            <a:ext cx="914400" cy="914400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525A204-8618-4E43-B2D4-09CBB9C80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8657" y="2986692"/>
            <a:ext cx="9233315" cy="18079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9C20D9C-30E0-4378-AE4D-0625BF5BAC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8659" y="5235160"/>
            <a:ext cx="4285664" cy="998537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E051A4-444D-4AE9-AE41-4146AB9E2A0B}"/>
              </a:ext>
            </a:extLst>
          </p:cNvPr>
          <p:cNvSpPr/>
          <p:nvPr userDrawn="1"/>
        </p:nvSpPr>
        <p:spPr>
          <a:xfrm>
            <a:off x="1227693" y="740231"/>
            <a:ext cx="10964307" cy="61177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id="{69F99DA3-C0A8-45C6-93B6-6576A9BA82F5}"/>
              </a:ext>
            </a:extLst>
          </p:cNvPr>
          <p:cNvSpPr/>
          <p:nvPr userDrawn="1"/>
        </p:nvSpPr>
        <p:spPr>
          <a:xfrm rot="16200000" flipH="1" flipV="1">
            <a:off x="1901819" y="1209340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800"/>
          </a:p>
        </p:txBody>
      </p:sp>
      <p:pic>
        <p:nvPicPr>
          <p:cNvPr id="11" name="Graphic 10" descr="Open quotation mark">
            <a:extLst>
              <a:ext uri="{FF2B5EF4-FFF2-40B4-BE49-F238E27FC236}">
                <a16:creationId xmlns:a16="http://schemas.microsoft.com/office/drawing/2014/main" id="{D6A8A1A5-2A5B-4296-AC76-6506333DB6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8659" y="11325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2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DCE42-A267-46CD-ABF2-A11D90623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7A530-64AB-4D9E-8E0E-7F298B086FA8}"/>
              </a:ext>
            </a:extLst>
          </p:cNvPr>
          <p:cNvSpPr/>
          <p:nvPr/>
        </p:nvSpPr>
        <p:spPr>
          <a:xfrm>
            <a:off x="1227693" y="740231"/>
            <a:ext cx="10964307" cy="6117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3744CC5F-1AF2-44A3-A943-755E519DB23C}"/>
              </a:ext>
            </a:extLst>
          </p:cNvPr>
          <p:cNvSpPr/>
          <p:nvPr/>
        </p:nvSpPr>
        <p:spPr>
          <a:xfrm rot="16200000" flipH="1" flipV="1">
            <a:off x="1901819" y="1209340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800"/>
          </a:p>
        </p:txBody>
      </p:sp>
      <p:pic>
        <p:nvPicPr>
          <p:cNvPr id="7" name="Graphic 6" descr="Open quotation mark">
            <a:extLst>
              <a:ext uri="{FF2B5EF4-FFF2-40B4-BE49-F238E27FC236}">
                <a16:creationId xmlns:a16="http://schemas.microsoft.com/office/drawing/2014/main" id="{53568F02-B8B7-44B8-AFF8-E4738BE3F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659" y="1132500"/>
            <a:ext cx="914400" cy="914400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525A204-8618-4E43-B2D4-09CBB9C80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8657" y="2986692"/>
            <a:ext cx="9233315" cy="18079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98849E3-096E-4208-8CC8-C34296CD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8659" y="5235160"/>
            <a:ext cx="4285664" cy="998537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88020C-2042-4563-95B9-9DA9C0A94C87}"/>
              </a:ext>
            </a:extLst>
          </p:cNvPr>
          <p:cNvSpPr/>
          <p:nvPr userDrawn="1"/>
        </p:nvSpPr>
        <p:spPr>
          <a:xfrm>
            <a:off x="1227693" y="740231"/>
            <a:ext cx="10964307" cy="6117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B64E7A92-A588-4A8D-82DD-2D1929A89C46}"/>
              </a:ext>
            </a:extLst>
          </p:cNvPr>
          <p:cNvSpPr/>
          <p:nvPr userDrawn="1"/>
        </p:nvSpPr>
        <p:spPr>
          <a:xfrm rot="16200000" flipH="1" flipV="1">
            <a:off x="1901819" y="1209340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800"/>
          </a:p>
        </p:txBody>
      </p:sp>
      <p:pic>
        <p:nvPicPr>
          <p:cNvPr id="12" name="Graphic 11" descr="Open quotation mark">
            <a:extLst>
              <a:ext uri="{FF2B5EF4-FFF2-40B4-BE49-F238E27FC236}">
                <a16:creationId xmlns:a16="http://schemas.microsoft.com/office/drawing/2014/main" id="{9DB53F02-1F69-4458-B3C6-0A25F0695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8659" y="11325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31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bg>
      <p:bgPr>
        <a:solidFill>
          <a:srgbClr val="023B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E89130-46DD-4D27-B764-E3696686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26" y="1015634"/>
            <a:ext cx="2779755" cy="274356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CFA13D58-9B92-4269-BFB0-4891231F7213}"/>
              </a:ext>
            </a:extLst>
          </p:cNvPr>
          <p:cNvSpPr>
            <a:spLocks noGrp="1"/>
          </p:cNvSpPr>
          <p:nvPr>
            <p:ph type="media" sz="quarter" idx="16" hasCustomPrompt="1"/>
          </p:nvPr>
        </p:nvSpPr>
        <p:spPr>
          <a:xfrm>
            <a:off x="3698241" y="601902"/>
            <a:ext cx="7909617" cy="56541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icon to insert video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8FA19-28B5-4BB6-9153-2F0A0ECE85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7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52" y="582032"/>
            <a:ext cx="10177669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3" y="2149929"/>
            <a:ext cx="10177671" cy="3815443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467B6-195B-48D0-A073-7B05C13435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95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52" y="587476"/>
            <a:ext cx="10177669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03853" y="2160688"/>
            <a:ext cx="5015948" cy="3777468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2160689"/>
            <a:ext cx="5009321" cy="3777469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C435B-54B9-4E03-9014-2C40E8B662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223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79" y="2137552"/>
            <a:ext cx="4987096" cy="7439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137552"/>
            <a:ext cx="5015948" cy="7439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F3381D4-B015-4A74-9E6E-CDE64AC8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603448"/>
            <a:ext cx="10177669" cy="12498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7F1FA5C-8269-4DAF-9850-D364D731001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03853" y="3085747"/>
            <a:ext cx="5015948" cy="2863297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4BE900A-4EBA-4C11-9300-DAD637DDD4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1" y="3085745"/>
            <a:ext cx="5009321" cy="2863298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FC7834-2453-465B-8BE9-CA490CC2E7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625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916" y="600981"/>
            <a:ext cx="3776109" cy="12294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600984"/>
            <a:ext cx="6012896" cy="5311699"/>
          </a:xfrm>
        </p:spPr>
        <p:txBody>
          <a:bodyPr>
            <a:normAutofit/>
          </a:bodyPr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 sz="2000"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 sz="1800"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5916" y="2149421"/>
            <a:ext cx="3776109" cy="376326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ED91B-33A7-44D8-BE78-D2E3DFBC89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70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52" y="603804"/>
            <a:ext cx="10177669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EB5CE2-198E-47F3-9024-FAE6E5190E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09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6AB654-5F1A-450A-B21D-BC068F9BCC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96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2AA1C-559F-444F-8E99-A000C0EC9F69}"/>
              </a:ext>
            </a:extLst>
          </p:cNvPr>
          <p:cNvSpPr/>
          <p:nvPr userDrawn="1"/>
        </p:nvSpPr>
        <p:spPr>
          <a:xfrm>
            <a:off x="5431810" y="0"/>
            <a:ext cx="6760191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B70C91-087B-45E6-B9A3-3A6504BBD9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2514" y="1501255"/>
            <a:ext cx="5063319" cy="4510585"/>
          </a:xfr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*REQUIRED* Click icon to </a:t>
            </a:r>
            <a:br>
              <a:rPr lang="en-US"/>
            </a:br>
            <a:r>
              <a:rPr lang="en-US"/>
              <a:t>insert photo (this text will not appear </a:t>
            </a:r>
            <a:br>
              <a:rPr lang="en-US"/>
            </a:br>
            <a:r>
              <a:rPr lang="en-US"/>
              <a:t>in presentation mode)</a:t>
            </a:r>
          </a:p>
        </p:txBody>
      </p:sp>
    </p:spTree>
    <p:extLst>
      <p:ext uri="{BB962C8B-B14F-4D97-AF65-F5344CB8AC3E}">
        <p14:creationId xmlns:p14="http://schemas.microsoft.com/office/powerpoint/2010/main" val="395099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916" y="600981"/>
            <a:ext cx="3776109" cy="12294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600984"/>
            <a:ext cx="6012896" cy="5311699"/>
          </a:xfrm>
        </p:spPr>
        <p:txBody>
          <a:bodyPr>
            <a:normAutofit/>
          </a:bodyPr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 sz="2000"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 sz="1800"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5916" y="2149421"/>
            <a:ext cx="3776109" cy="376326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ED91B-33A7-44D8-BE78-D2E3DFBC89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51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38BD08B-D887-424D-8D86-06B4E6E065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45859" y="0"/>
            <a:ext cx="8346141" cy="6858000"/>
          </a:xfr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*REQUIRED*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pic>
        <p:nvPicPr>
          <p:cNvPr id="5" name="Picture 4" descr="A picture containing object, clock, sitting, computer&#10;&#10;Description automatically generated">
            <a:extLst>
              <a:ext uri="{FF2B5EF4-FFF2-40B4-BE49-F238E27FC236}">
                <a16:creationId xmlns:a16="http://schemas.microsoft.com/office/drawing/2014/main" id="{E0FE51C2-0CD6-46BC-87B6-765E1629E2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514" y="593538"/>
            <a:ext cx="2172823" cy="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967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523D8C-2E8B-40DA-9F4A-85F642D64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reeform 27">
            <a:extLst>
              <a:ext uri="{FF2B5EF4-FFF2-40B4-BE49-F238E27FC236}">
                <a16:creationId xmlns:a16="http://schemas.microsoft.com/office/drawing/2014/main" id="{84C02D66-3C2C-48DA-9457-10C7141220B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876459" y="5505451"/>
            <a:ext cx="439084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F3D003-5DED-4EF9-97EA-70394ED1AA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"/>
            <a:ext cx="12192000" cy="5505451"/>
          </a:xfrm>
        </p:spPr>
        <p:txBody>
          <a:bodyPr anchor="ctr">
            <a:normAutofit/>
          </a:bodyPr>
          <a:lstStyle>
            <a:lvl1pPr algn="ctr">
              <a:defRPr sz="8800" b="1">
                <a:solidFill>
                  <a:schemeClr val="bg2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Divider</a:t>
            </a:r>
          </a:p>
          <a:p>
            <a:pPr lvl="0"/>
            <a:r>
              <a:rPr lang="en-US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41017038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523D8C-2E8B-40DA-9F4A-85F642D64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reeform 27">
            <a:extLst>
              <a:ext uri="{FF2B5EF4-FFF2-40B4-BE49-F238E27FC236}">
                <a16:creationId xmlns:a16="http://schemas.microsoft.com/office/drawing/2014/main" id="{84C02D66-3C2C-48DA-9457-10C7141220B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876459" y="5505451"/>
            <a:ext cx="439084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F3D003-5DED-4EF9-97EA-70394ED1AA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"/>
            <a:ext cx="12192000" cy="5505451"/>
          </a:xfrm>
          <a:noFill/>
        </p:spPr>
        <p:txBody>
          <a:bodyPr anchor="ctr">
            <a:normAutofit/>
          </a:bodyPr>
          <a:lstStyle>
            <a:lvl1pPr algn="ctr">
              <a:defRPr sz="8800" b="1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Divider</a:t>
            </a:r>
          </a:p>
          <a:p>
            <a:pPr lvl="0"/>
            <a:r>
              <a:rPr lang="en-US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16743549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2 Blocks Staggered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33" y="946704"/>
            <a:ext cx="4057016" cy="1249845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085842" y="568960"/>
            <a:ext cx="6106159" cy="400304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rgbClr val="D7D7D7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058160" y="4572000"/>
            <a:ext cx="506984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7153D-9F64-427B-A86A-225804AEA4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6949" y="2724150"/>
            <a:ext cx="3879851" cy="13195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69B21F-B1AB-4906-B012-180B362B19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657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- Large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421" y="946702"/>
            <a:ext cx="4066580" cy="1810146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E29A0-63F1-4D48-BC54-639046B1B4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A4EA838-01AE-42D3-A2E5-DA12D68066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09421" y="3155611"/>
            <a:ext cx="4066580" cy="238538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2717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Large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946704"/>
            <a:ext cx="4067176" cy="200297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C20C475-CFD8-44C2-886A-7185769DC7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9963" y="1125538"/>
            <a:ext cx="5072863" cy="57324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FCCF7-ED4F-407B-8223-E7B5234B683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9EFEDB9-3479-45FE-8C8E-D8EE7603C0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9175" y="3360762"/>
            <a:ext cx="3879851" cy="225337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86512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Large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52203-2C14-4717-BDF2-20F053042FF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7B713C3-2086-489D-AC25-4BB8AA218C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65518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quare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6526" y="872532"/>
            <a:ext cx="9155869" cy="1249845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70258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977219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52388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12753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CD5ECE9-07F3-4245-84D9-BB509B0F9DB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0257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4C235B5-7F90-46E0-A3AA-EB61192441D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68549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Content Placeholder 14">
            <a:extLst>
              <a:ext uri="{FF2B5EF4-FFF2-40B4-BE49-F238E27FC236}">
                <a16:creationId xmlns:a16="http://schemas.microsoft.com/office/drawing/2014/main" id="{A2BF56E3-24FE-4090-AC43-F40809F9F0F3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2977219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5" name="Content Placeholder 14">
            <a:extLst>
              <a:ext uri="{FF2B5EF4-FFF2-40B4-BE49-F238E27FC236}">
                <a16:creationId xmlns:a16="http://schemas.microsoft.com/office/drawing/2014/main" id="{695DE721-A52E-435D-8CB6-736F09A01DF5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5152387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6" name="Content Placeholder 14">
            <a:extLst>
              <a:ext uri="{FF2B5EF4-FFF2-40B4-BE49-F238E27FC236}">
                <a16:creationId xmlns:a16="http://schemas.microsoft.com/office/drawing/2014/main" id="{0E3B311D-D4B0-4355-9B29-4458B22A9C8C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312753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4B108C69-1D3E-4E22-AFFE-2452F52BA1E6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468549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634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quare Images with 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6526" y="363571"/>
            <a:ext cx="9155869" cy="1249845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70258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977219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52388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12753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4C235B5-7F90-46E0-A3AA-EB61192441D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68549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AD14062-DCD3-457F-ADE7-61D3396AC71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0257" y="4163264"/>
            <a:ext cx="1910483" cy="1477410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63333083-6A99-46DB-8CCC-8187855EAE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77219" y="4163264"/>
            <a:ext cx="1910483" cy="1477410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44F99522-321B-4363-A069-25C6303706D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387" y="4163264"/>
            <a:ext cx="1910483" cy="1477410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1F22ECFE-7AB4-4E4E-B4C7-52FE812A1AB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12752" y="4163264"/>
            <a:ext cx="1910483" cy="1477410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EA49336D-955A-44B0-A844-B9CE7E4D9CE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468548" y="4163264"/>
            <a:ext cx="1910483" cy="1477410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7536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quare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233897" y="629154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440857" y="629154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616025" y="629154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CD5ECE9-07F3-4245-84D9-BB509B0F9DB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233896" y="2699945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2" name="Content Placeholder 14">
            <a:extLst>
              <a:ext uri="{FF2B5EF4-FFF2-40B4-BE49-F238E27FC236}">
                <a16:creationId xmlns:a16="http://schemas.microsoft.com/office/drawing/2014/main" id="{A2BF56E3-24FE-4090-AC43-F40809F9F0F3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440857" y="2699945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5" name="Content Placeholder 14">
            <a:extLst>
              <a:ext uri="{FF2B5EF4-FFF2-40B4-BE49-F238E27FC236}">
                <a16:creationId xmlns:a16="http://schemas.microsoft.com/office/drawing/2014/main" id="{695DE721-A52E-435D-8CB6-736F09A01DF5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616025" y="2699945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58229408-3D06-4144-A425-EE850EF362B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233897" y="3588696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F905C73-5E98-4078-ADCE-BBEC0940455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440857" y="3588696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7B303038-6C92-412A-820C-8A657567221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616025" y="3588696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D493435B-1D13-438A-AC5C-9696AC3A43FF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5233896" y="5659487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3" name="Content Placeholder 14">
            <a:extLst>
              <a:ext uri="{FF2B5EF4-FFF2-40B4-BE49-F238E27FC236}">
                <a16:creationId xmlns:a16="http://schemas.microsoft.com/office/drawing/2014/main" id="{0B971219-3AF5-4174-9B4F-A3B2634EED07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7440857" y="5659487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4" name="Content Placeholder 14">
            <a:extLst>
              <a:ext uri="{FF2B5EF4-FFF2-40B4-BE49-F238E27FC236}">
                <a16:creationId xmlns:a16="http://schemas.microsoft.com/office/drawing/2014/main" id="{C70DFCD3-8364-43EE-B870-E5D10F04E9E7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616025" y="5659487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169CAD-F9B4-4D82-9804-A878E441F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724046"/>
            <a:ext cx="3214464" cy="189384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906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52" y="603804"/>
            <a:ext cx="10177669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EB5CE2-198E-47F3-9024-FAE6E5190E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364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quare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169CAD-F9B4-4D82-9804-A878E441F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29" y="746960"/>
            <a:ext cx="2468548" cy="2314431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A25CAE34-78A9-4356-ACAD-9C92E9E86CC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791257" y="746960"/>
            <a:ext cx="1792716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B8F8AFF1-CB92-439B-A952-E7A3D17563DF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9791255" y="2699945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F0CC05A5-E21B-4790-B789-E898A26E57E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9791256" y="3706500"/>
            <a:ext cx="1792717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Content Placeholder 14">
            <a:extLst>
              <a:ext uri="{FF2B5EF4-FFF2-40B4-BE49-F238E27FC236}">
                <a16:creationId xmlns:a16="http://schemas.microsoft.com/office/drawing/2014/main" id="{0F45FB0C-86A8-48FA-858B-184C9BD2EB05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9791255" y="5659487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66A2CEC2-528D-470E-AEE4-D3C4669D14B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705282" y="746960"/>
            <a:ext cx="1792716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1" name="Content Placeholder 14">
            <a:extLst>
              <a:ext uri="{FF2B5EF4-FFF2-40B4-BE49-F238E27FC236}">
                <a16:creationId xmlns:a16="http://schemas.microsoft.com/office/drawing/2014/main" id="{396D68DD-D066-41FA-9B37-1978963B453A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7705281" y="2699945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5DD49F02-150E-42C0-ACE8-45E82EB80F0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7705280" y="3706500"/>
            <a:ext cx="1792717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3" name="Content Placeholder 14">
            <a:extLst>
              <a:ext uri="{FF2B5EF4-FFF2-40B4-BE49-F238E27FC236}">
                <a16:creationId xmlns:a16="http://schemas.microsoft.com/office/drawing/2014/main" id="{D8052C8B-3681-4A13-91BE-EEFB3A619E93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7705281" y="5659487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444C21B0-BAA8-48EB-A10D-E369B39105DD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619305" y="746960"/>
            <a:ext cx="1792716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Content Placeholder 14">
            <a:extLst>
              <a:ext uri="{FF2B5EF4-FFF2-40B4-BE49-F238E27FC236}">
                <a16:creationId xmlns:a16="http://schemas.microsoft.com/office/drawing/2014/main" id="{6F5C1A2E-CBF7-489E-9A4F-1E3922903A23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5619303" y="2699945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ACBC357B-C403-4A38-81F7-E0EEDF3FDA27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619303" y="3706500"/>
            <a:ext cx="1792717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7" name="Content Placeholder 14">
            <a:extLst>
              <a:ext uri="{FF2B5EF4-FFF2-40B4-BE49-F238E27FC236}">
                <a16:creationId xmlns:a16="http://schemas.microsoft.com/office/drawing/2014/main" id="{5C4FF271-4E33-4894-ACEA-29452D72E0D0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5619303" y="5659487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E87EAF39-EBEE-4739-8A2D-FF977773B5F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533326" y="746960"/>
            <a:ext cx="1792716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9" name="Content Placeholder 14">
            <a:extLst>
              <a:ext uri="{FF2B5EF4-FFF2-40B4-BE49-F238E27FC236}">
                <a16:creationId xmlns:a16="http://schemas.microsoft.com/office/drawing/2014/main" id="{11B5E6CF-B6B6-4AFD-B194-F082456AD1FF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3533325" y="2699945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CCCACF2E-D5C2-4903-8A08-F186369C9446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533324" y="3706500"/>
            <a:ext cx="1792717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1" name="Content Placeholder 14">
            <a:extLst>
              <a:ext uri="{FF2B5EF4-FFF2-40B4-BE49-F238E27FC236}">
                <a16:creationId xmlns:a16="http://schemas.microsoft.com/office/drawing/2014/main" id="{400CA790-2C21-4B0B-81C1-3523DF7E7A34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3533325" y="5659487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867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9133840" y="0"/>
            <a:ext cx="3058159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085840" y="0"/>
            <a:ext cx="304800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19E5A-5222-4CE7-B446-19672E8A6A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606557-5974-4B3B-B554-621664B2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43CD060-4B36-4BA5-9422-11AA82201F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95055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3 Image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085840" y="0"/>
            <a:ext cx="610616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9133840" y="3413760"/>
            <a:ext cx="3058160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13411-F8D1-44EC-AF4D-40953232F3A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D9957A-6A99-4B06-A04D-FC36140D6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A974210-0FF5-4C25-923E-EA6BE68A20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49455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71623" y="3413760"/>
            <a:ext cx="3058155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17B1E8-B8D4-4ACC-AB78-455BA996032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12F67D-36EF-416D-A3B2-F0DB4EA9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8D5E58-E546-4A14-96AA-06B9AE938D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7D27DF3-AF72-4375-996B-3023F3A9236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33839" y="0"/>
            <a:ext cx="3058155" cy="341376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3DE49E69-046C-4A19-8730-8EA5E7BCA0D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33839" y="3413760"/>
            <a:ext cx="3054095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9A724A00-B570-4D69-B59D-06FF7A3FCF0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71623" y="0"/>
            <a:ext cx="3058155" cy="341376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</p:spTree>
    <p:extLst>
      <p:ext uri="{BB962C8B-B14F-4D97-AF65-F5344CB8AC3E}">
        <p14:creationId xmlns:p14="http://schemas.microsoft.com/office/powerpoint/2010/main" val="4029603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 Photos with Brief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03852" y="370294"/>
            <a:ext cx="10177669" cy="1249845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438472" y="2399411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782295" y="2399411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125403" y="2399411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2094649" y="2399411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E0391E-1FD6-42D4-8603-2E7B4E82A48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96BB090F-2466-471B-BFA8-53E28B51A8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87886" y="3812676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84D01D62-0D75-496A-8D39-09500BA274A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31709" y="3813357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F746F8E9-06CF-4028-846F-D3CDF1F4A0F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783457" y="3813357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9" name="Text Placeholder 38">
            <a:extLst>
              <a:ext uri="{FF2B5EF4-FFF2-40B4-BE49-F238E27FC236}">
                <a16:creationId xmlns:a16="http://schemas.microsoft.com/office/drawing/2014/main" id="{F05C58FF-1FE6-4C71-8463-BEECE98942F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744062" y="3812676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565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- Two Blocks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43B44CB7-8865-4225-8490-953C9C5513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0312" y="3429002"/>
            <a:ext cx="4885689" cy="3428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75DCF0-B58E-4E01-B5DD-E877186D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1" y="946702"/>
            <a:ext cx="4079681" cy="176920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E9354BC-A38D-49AC-B33C-37DBC74E76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10312" y="2"/>
            <a:ext cx="4885689" cy="3428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1D169-2724-4FD3-8015-463BF8AB22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A9D8E24-030E-4417-BB5C-76E4A3A44A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1840" y="3169779"/>
            <a:ext cx="4079680" cy="3026306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40041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ircle Photos with Text and Background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10B58E-1BDA-4DC5-812F-F1A7F999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288" y="550598"/>
            <a:ext cx="9980337" cy="1249845"/>
          </a:xfrm>
        </p:spPr>
        <p:txBody>
          <a:bodyPr anchor="b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6606D77-A67F-4ADB-949F-66533FC0A31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774359" y="2163172"/>
            <a:ext cx="185363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770B54F-55A3-402D-9B0F-DAC6DBC6E07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022894" y="2163172"/>
            <a:ext cx="185363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A92C845-76C4-4C4C-8B69-9ACEC630DA4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67473" y="2163172"/>
            <a:ext cx="185363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377DF013-4263-46B2-845A-C06F744B5B0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519965" y="2163172"/>
            <a:ext cx="185363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F597EA-B5A5-48F4-89AC-CC7BBB03044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" y="6356352"/>
            <a:ext cx="100385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8">
            <a:extLst>
              <a:ext uri="{FF2B5EF4-FFF2-40B4-BE49-F238E27FC236}">
                <a16:creationId xmlns:a16="http://schemas.microsoft.com/office/drawing/2014/main" id="{D0024B53-DFBD-4ECF-9EAE-E1E1C270B62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7365" y="4376143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F9B5FD3E-BA77-4650-AB68-D8C44BF13B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87886" y="4376143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C92D60A7-6AC2-476B-85F2-D77CB5789D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31709" y="4376824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3" name="Text Placeholder 38">
            <a:extLst>
              <a:ext uri="{FF2B5EF4-FFF2-40B4-BE49-F238E27FC236}">
                <a16:creationId xmlns:a16="http://schemas.microsoft.com/office/drawing/2014/main" id="{E4D14BAF-BBA6-472C-8106-972F8A5E6FC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783457" y="4376824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09711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Stagg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332" y="3444240"/>
            <a:ext cx="4057016" cy="3413760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037840" y="0"/>
            <a:ext cx="305816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85840" y="3444240"/>
            <a:ext cx="304800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B08AF2B-9319-4541-AA19-78303FAF9F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3840" y="3444240"/>
            <a:ext cx="304800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B5C2248-71C6-4907-86BB-94F087D908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4551" y="0"/>
            <a:ext cx="4137556" cy="3429000"/>
          </a:xfrm>
        </p:spPr>
        <p:txBody>
          <a:bodyPr anchor="ctr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47132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- Narrow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016000" y="0"/>
            <a:ext cx="305816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A3C448-7127-4C1F-83F9-532BB7FF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0" y="789710"/>
            <a:ext cx="6114221" cy="1406839"/>
          </a:xfrm>
        </p:spPr>
        <p:txBody>
          <a:bodyPr anchor="b" anchorCtr="0"/>
          <a:lstStyle/>
          <a:p>
            <a:r>
              <a:rPr lang="en-US"/>
              <a:t>Click to edit Master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76545C7-52B4-48BA-8325-AE6ADF326E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67300" y="2597728"/>
            <a:ext cx="6114221" cy="347056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34909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itle Abov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4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2028825" y="3429000"/>
            <a:ext cx="4067176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A2D9993-96B7-4F61-8127-49372BACA4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7919" y="1206010"/>
            <a:ext cx="3879851" cy="5016776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153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6AB654-5F1A-450A-B21D-BC068F9BCC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650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Narrow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37" y="946704"/>
            <a:ext cx="5991417" cy="124984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8124823" y="0"/>
            <a:ext cx="406717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5011AF5-4E5D-4C3C-86E8-9F3CA954AA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2769251"/>
            <a:ext cx="5991416" cy="324941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04254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ing with Blo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5FE9F0-BA58-4BBD-AE85-AB147AA6B7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87AE1ED-33FF-4C21-9E2D-A9D2A44177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-30480"/>
            <a:ext cx="6085840" cy="6888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000" i="0">
                <a:solidFill>
                  <a:schemeClr val="bg2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CE877B-ADBD-47CC-9DCB-676BF6E9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971" y="1175303"/>
            <a:ext cx="10146612" cy="1647411"/>
          </a:xfrm>
          <a:effectLst>
            <a:outerShdw blurRad="139700" dist="50800" dir="5400000" algn="t" rotWithShape="0">
              <a:prstClr val="black">
                <a:alpha val="14000"/>
              </a:prstClr>
            </a:outerShdw>
          </a:effectLst>
        </p:spPr>
        <p:txBody>
          <a:bodyPr/>
          <a:lstStyle>
            <a:lvl1pPr>
              <a:defRPr sz="12000" b="1" i="0">
                <a:solidFill>
                  <a:schemeClr val="accent1"/>
                </a:solidFill>
                <a:latin typeface="+mj-lt"/>
                <a:ea typeface="Montserrat Black" charset="0"/>
                <a:cs typeface="Montserrat Black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7EA147-7124-4592-947A-9072059DFD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429000"/>
            <a:ext cx="4141355" cy="253507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28319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DCE42-A267-46CD-ABF2-A11D90623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7A530-64AB-4D9E-8E0E-7F298B086FA8}"/>
              </a:ext>
            </a:extLst>
          </p:cNvPr>
          <p:cNvSpPr/>
          <p:nvPr userDrawn="1"/>
        </p:nvSpPr>
        <p:spPr>
          <a:xfrm>
            <a:off x="1227693" y="740231"/>
            <a:ext cx="10964307" cy="6117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3744CC5F-1AF2-44A3-A943-755E519DB23C}"/>
              </a:ext>
            </a:extLst>
          </p:cNvPr>
          <p:cNvSpPr/>
          <p:nvPr userDrawn="1"/>
        </p:nvSpPr>
        <p:spPr>
          <a:xfrm rot="16200000" flipH="1" flipV="1">
            <a:off x="1901819" y="1209340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800"/>
          </a:p>
        </p:txBody>
      </p:sp>
      <p:pic>
        <p:nvPicPr>
          <p:cNvPr id="7" name="Graphic 6" descr="Open quotation mark">
            <a:extLst>
              <a:ext uri="{FF2B5EF4-FFF2-40B4-BE49-F238E27FC236}">
                <a16:creationId xmlns:a16="http://schemas.microsoft.com/office/drawing/2014/main" id="{53568F02-B8B7-44B8-AFF8-E4738BE3F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659" y="1132500"/>
            <a:ext cx="914400" cy="914400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525A204-8618-4E43-B2D4-09CBB9C80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8657" y="2986692"/>
            <a:ext cx="9233315" cy="18079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9C20D9C-30E0-4378-AE4D-0625BF5BAC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8659" y="5235160"/>
            <a:ext cx="4285664" cy="998537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386392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DCE42-A267-46CD-ABF2-A11D90623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7A530-64AB-4D9E-8E0E-7F298B086FA8}"/>
              </a:ext>
            </a:extLst>
          </p:cNvPr>
          <p:cNvSpPr/>
          <p:nvPr userDrawn="1"/>
        </p:nvSpPr>
        <p:spPr>
          <a:xfrm>
            <a:off x="1227693" y="740231"/>
            <a:ext cx="10964307" cy="6117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3744CC5F-1AF2-44A3-A943-755E519DB23C}"/>
              </a:ext>
            </a:extLst>
          </p:cNvPr>
          <p:cNvSpPr/>
          <p:nvPr userDrawn="1"/>
        </p:nvSpPr>
        <p:spPr>
          <a:xfrm rot="16200000" flipH="1" flipV="1">
            <a:off x="1901819" y="1209340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800"/>
          </a:p>
        </p:txBody>
      </p:sp>
      <p:pic>
        <p:nvPicPr>
          <p:cNvPr id="7" name="Graphic 6" descr="Open quotation mark">
            <a:extLst>
              <a:ext uri="{FF2B5EF4-FFF2-40B4-BE49-F238E27FC236}">
                <a16:creationId xmlns:a16="http://schemas.microsoft.com/office/drawing/2014/main" id="{53568F02-B8B7-44B8-AFF8-E4738BE3F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659" y="1132500"/>
            <a:ext cx="914400" cy="914400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525A204-8618-4E43-B2D4-09CBB9C80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8657" y="2986692"/>
            <a:ext cx="9233315" cy="18079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98849E3-096E-4208-8CC8-C34296CD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8659" y="5235160"/>
            <a:ext cx="4285664" cy="998537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434431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E89130-46DD-4D27-B764-E3696686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26" y="1015634"/>
            <a:ext cx="2779755" cy="274356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CFA13D58-9B92-4269-BFB0-4891231F7213}"/>
              </a:ext>
            </a:extLst>
          </p:cNvPr>
          <p:cNvSpPr>
            <a:spLocks noGrp="1"/>
          </p:cNvSpPr>
          <p:nvPr>
            <p:ph type="media" sz="quarter" idx="16" hasCustomPrompt="1"/>
          </p:nvPr>
        </p:nvSpPr>
        <p:spPr>
          <a:xfrm>
            <a:off x="3698241" y="601902"/>
            <a:ext cx="7909617" cy="56541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icon to insert video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8FA19-28B5-4BB6-9153-2F0A0ECE85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443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52" y="582032"/>
            <a:ext cx="10177669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3" y="2149929"/>
            <a:ext cx="10177671" cy="3815443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467B6-195B-48D0-A073-7B05C13435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506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52" y="587476"/>
            <a:ext cx="10177669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03853" y="2160688"/>
            <a:ext cx="5015948" cy="3777468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2160689"/>
            <a:ext cx="5009321" cy="3777469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C435B-54B9-4E03-9014-2C40E8B662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110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79" y="2137552"/>
            <a:ext cx="4987096" cy="7439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137552"/>
            <a:ext cx="5015948" cy="7439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F3381D4-B015-4A74-9E6E-CDE64AC8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603448"/>
            <a:ext cx="10177669" cy="12498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7F1FA5C-8269-4DAF-9850-D364D731001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03853" y="3085747"/>
            <a:ext cx="5015948" cy="2863297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4BE900A-4EBA-4C11-9300-DAD637DDD4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1" y="3085745"/>
            <a:ext cx="5009321" cy="2863298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FC7834-2453-465B-8BE9-CA490CC2E7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566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916" y="600981"/>
            <a:ext cx="3776109" cy="12294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600984"/>
            <a:ext cx="6012896" cy="5311699"/>
          </a:xfrm>
        </p:spPr>
        <p:txBody>
          <a:bodyPr>
            <a:normAutofit/>
          </a:bodyPr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 sz="2000"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 sz="1800"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5916" y="2149421"/>
            <a:ext cx="3776109" cy="376326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ED91B-33A7-44D8-BE78-D2E3DFBC89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11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52" y="603804"/>
            <a:ext cx="10177669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EB5CE2-198E-47F3-9024-FAE6E5190E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4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2AA1C-559F-444F-8E99-A000C0EC9F69}"/>
              </a:ext>
            </a:extLst>
          </p:cNvPr>
          <p:cNvSpPr/>
          <p:nvPr/>
        </p:nvSpPr>
        <p:spPr>
          <a:xfrm>
            <a:off x="5431810" y="0"/>
            <a:ext cx="6760191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B70C91-087B-45E6-B9A3-3A6504BBD9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2514" y="1501255"/>
            <a:ext cx="5063319" cy="4510585"/>
          </a:xfr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*REQUIRED* Click icon to </a:t>
            </a:r>
            <a:br>
              <a:rPr lang="en-US"/>
            </a:br>
            <a:r>
              <a:rPr lang="en-US"/>
              <a:t>insert photo (this text will not appear </a:t>
            </a:r>
            <a:br>
              <a:rPr lang="en-US"/>
            </a:br>
            <a:r>
              <a:rPr lang="en-US"/>
              <a:t>in presentation mode)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70243F-4E30-436A-8609-11B6DD260F6F}"/>
              </a:ext>
            </a:extLst>
          </p:cNvPr>
          <p:cNvSpPr/>
          <p:nvPr userDrawn="1"/>
        </p:nvSpPr>
        <p:spPr>
          <a:xfrm>
            <a:off x="5431810" y="0"/>
            <a:ext cx="6760191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623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6AB654-5F1A-450A-B21D-BC068F9BCC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721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2AA1C-559F-444F-8E99-A000C0EC9F69}"/>
              </a:ext>
            </a:extLst>
          </p:cNvPr>
          <p:cNvSpPr/>
          <p:nvPr userDrawn="1"/>
        </p:nvSpPr>
        <p:spPr>
          <a:xfrm>
            <a:off x="5431810" y="0"/>
            <a:ext cx="6760191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B70C91-087B-45E6-B9A3-3A6504BBD9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2514" y="1501255"/>
            <a:ext cx="5063319" cy="4510585"/>
          </a:xfr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*REQUIRED* Click icon to </a:t>
            </a:r>
            <a:br>
              <a:rPr lang="en-US"/>
            </a:br>
            <a:r>
              <a:rPr lang="en-US"/>
              <a:t>insert photo (this text will not appear </a:t>
            </a:r>
            <a:br>
              <a:rPr lang="en-US"/>
            </a:br>
            <a:r>
              <a:rPr lang="en-US"/>
              <a:t>in presentation mode)</a:t>
            </a:r>
          </a:p>
        </p:txBody>
      </p:sp>
    </p:spTree>
    <p:extLst>
      <p:ext uri="{BB962C8B-B14F-4D97-AF65-F5344CB8AC3E}">
        <p14:creationId xmlns:p14="http://schemas.microsoft.com/office/powerpoint/2010/main" val="20163172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38BD08B-D887-424D-8D86-06B4E6E065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45859" y="0"/>
            <a:ext cx="8346141" cy="6858000"/>
          </a:xfr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*REQUIRED*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pic>
        <p:nvPicPr>
          <p:cNvPr id="5" name="Picture 4" descr="A picture containing object, clock, sitting, computer&#10;&#10;Description automatically generated">
            <a:extLst>
              <a:ext uri="{FF2B5EF4-FFF2-40B4-BE49-F238E27FC236}">
                <a16:creationId xmlns:a16="http://schemas.microsoft.com/office/drawing/2014/main" id="{E0FE51C2-0CD6-46BC-87B6-765E1629E2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514" y="593538"/>
            <a:ext cx="2172823" cy="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973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523D8C-2E8B-40DA-9F4A-85F642D64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reeform 27">
            <a:extLst>
              <a:ext uri="{FF2B5EF4-FFF2-40B4-BE49-F238E27FC236}">
                <a16:creationId xmlns:a16="http://schemas.microsoft.com/office/drawing/2014/main" id="{84C02D66-3C2C-48DA-9457-10C7141220B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876459" y="5505451"/>
            <a:ext cx="439084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F3D003-5DED-4EF9-97EA-70394ED1AA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"/>
            <a:ext cx="12192000" cy="5505451"/>
          </a:xfrm>
        </p:spPr>
        <p:txBody>
          <a:bodyPr anchor="ctr">
            <a:normAutofit/>
          </a:bodyPr>
          <a:lstStyle>
            <a:lvl1pPr algn="ctr">
              <a:defRPr sz="8800" b="1">
                <a:solidFill>
                  <a:schemeClr val="bg2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Divider</a:t>
            </a:r>
          </a:p>
          <a:p>
            <a:pPr lvl="0"/>
            <a:r>
              <a:rPr lang="en-US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16952393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523D8C-2E8B-40DA-9F4A-85F642D64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reeform 27">
            <a:extLst>
              <a:ext uri="{FF2B5EF4-FFF2-40B4-BE49-F238E27FC236}">
                <a16:creationId xmlns:a16="http://schemas.microsoft.com/office/drawing/2014/main" id="{84C02D66-3C2C-48DA-9457-10C7141220B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876459" y="5505451"/>
            <a:ext cx="439084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F3D003-5DED-4EF9-97EA-70394ED1AA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"/>
            <a:ext cx="12192000" cy="5505451"/>
          </a:xfrm>
          <a:noFill/>
        </p:spPr>
        <p:txBody>
          <a:bodyPr anchor="ctr">
            <a:normAutofit/>
          </a:bodyPr>
          <a:lstStyle>
            <a:lvl1pPr algn="ctr">
              <a:defRPr sz="8800" b="1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Divider</a:t>
            </a:r>
          </a:p>
          <a:p>
            <a:pPr lvl="0"/>
            <a:r>
              <a:rPr lang="en-US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38892735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2 Blocks Staggered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33" y="946704"/>
            <a:ext cx="4057016" cy="1249845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085842" y="568960"/>
            <a:ext cx="6106159" cy="400304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rgbClr val="D7D7D7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058160" y="4572000"/>
            <a:ext cx="506984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7153D-9F64-427B-A86A-225804AEA4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6949" y="2724150"/>
            <a:ext cx="3879851" cy="13195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69B21F-B1AB-4906-B012-180B362B19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192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- Large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421" y="946702"/>
            <a:ext cx="4066580" cy="1810146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E29A0-63F1-4D48-BC54-639046B1B4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A4EA838-01AE-42D3-A2E5-DA12D68066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09421" y="3155611"/>
            <a:ext cx="4066580" cy="238538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1438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Large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946704"/>
            <a:ext cx="4067176" cy="200297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C20C475-CFD8-44C2-886A-7185769DC7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9963" y="1125538"/>
            <a:ext cx="5072863" cy="57324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FCCF7-ED4F-407B-8223-E7B5234B683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9EFEDB9-3479-45FE-8C8E-D8EE7603C0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9175" y="3360762"/>
            <a:ext cx="3879851" cy="225337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16243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Large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52203-2C14-4717-BDF2-20F053042FF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7B713C3-2086-489D-AC25-4BB8AA218C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20678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quare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6526" y="872532"/>
            <a:ext cx="9155869" cy="1249845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70258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977219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52388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12753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CD5ECE9-07F3-4245-84D9-BB509B0F9DB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0257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4C235B5-7F90-46E0-A3AA-EB61192441D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68549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Content Placeholder 14">
            <a:extLst>
              <a:ext uri="{FF2B5EF4-FFF2-40B4-BE49-F238E27FC236}">
                <a16:creationId xmlns:a16="http://schemas.microsoft.com/office/drawing/2014/main" id="{A2BF56E3-24FE-4090-AC43-F40809F9F0F3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2977219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5" name="Content Placeholder 14">
            <a:extLst>
              <a:ext uri="{FF2B5EF4-FFF2-40B4-BE49-F238E27FC236}">
                <a16:creationId xmlns:a16="http://schemas.microsoft.com/office/drawing/2014/main" id="{695DE721-A52E-435D-8CB6-736F09A01DF5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5152387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6" name="Content Placeholder 14">
            <a:extLst>
              <a:ext uri="{FF2B5EF4-FFF2-40B4-BE49-F238E27FC236}">
                <a16:creationId xmlns:a16="http://schemas.microsoft.com/office/drawing/2014/main" id="{0E3B311D-D4B0-4355-9B29-4458B22A9C8C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312753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4B108C69-1D3E-4E22-AFFE-2452F52BA1E6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468549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38BD08B-D887-424D-8D86-06B4E6E065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45859" y="0"/>
            <a:ext cx="8346141" cy="6858000"/>
          </a:xfr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*REQUIRED*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pic>
        <p:nvPicPr>
          <p:cNvPr id="5" name="Picture 4" descr="A picture containing object, clock, sitting, computer&#10;&#10;Description automatically generated">
            <a:extLst>
              <a:ext uri="{FF2B5EF4-FFF2-40B4-BE49-F238E27FC236}">
                <a16:creationId xmlns:a16="http://schemas.microsoft.com/office/drawing/2014/main" id="{E0FE51C2-0CD6-46BC-87B6-765E1629E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4" y="593538"/>
            <a:ext cx="2172823" cy="352921"/>
          </a:xfrm>
          <a:prstGeom prst="rect">
            <a:avLst/>
          </a:prstGeom>
        </p:spPr>
      </p:pic>
      <p:pic>
        <p:nvPicPr>
          <p:cNvPr id="6" name="Picture 5" descr="A picture containing object, clock, sitting, computer&#10;&#10;Description automatically generated">
            <a:extLst>
              <a:ext uri="{FF2B5EF4-FFF2-40B4-BE49-F238E27FC236}">
                <a16:creationId xmlns:a16="http://schemas.microsoft.com/office/drawing/2014/main" id="{7D20FA7B-B74A-4EF8-9684-1051722EF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4" y="593538"/>
            <a:ext cx="2172823" cy="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952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quare Images with 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6526" y="363571"/>
            <a:ext cx="9155869" cy="1249845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70258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977219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52388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12753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4C235B5-7F90-46E0-A3AA-EB61192441D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68549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AD14062-DCD3-457F-ADE7-61D3396AC71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0257" y="4163264"/>
            <a:ext cx="1910483" cy="1477410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63333083-6A99-46DB-8CCC-8187855EAE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77219" y="4163264"/>
            <a:ext cx="1910483" cy="1477410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44F99522-321B-4363-A069-25C6303706D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387" y="4163264"/>
            <a:ext cx="1910483" cy="1477410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1F22ECFE-7AB4-4E4E-B4C7-52FE812A1AB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12752" y="4163264"/>
            <a:ext cx="1910483" cy="1477410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EA49336D-955A-44B0-A844-B9CE7E4D9CE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468548" y="4163264"/>
            <a:ext cx="1910483" cy="1477410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42635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quare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233897" y="629154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440857" y="629154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616025" y="629154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CD5ECE9-07F3-4245-84D9-BB509B0F9DB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233896" y="2699945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2" name="Content Placeholder 14">
            <a:extLst>
              <a:ext uri="{FF2B5EF4-FFF2-40B4-BE49-F238E27FC236}">
                <a16:creationId xmlns:a16="http://schemas.microsoft.com/office/drawing/2014/main" id="{A2BF56E3-24FE-4090-AC43-F40809F9F0F3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440857" y="2699945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5" name="Content Placeholder 14">
            <a:extLst>
              <a:ext uri="{FF2B5EF4-FFF2-40B4-BE49-F238E27FC236}">
                <a16:creationId xmlns:a16="http://schemas.microsoft.com/office/drawing/2014/main" id="{695DE721-A52E-435D-8CB6-736F09A01DF5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616025" y="2699945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58229408-3D06-4144-A425-EE850EF362B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233897" y="3588696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F905C73-5E98-4078-ADCE-BBEC0940455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440857" y="3588696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7B303038-6C92-412A-820C-8A657567221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616025" y="3588696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D493435B-1D13-438A-AC5C-9696AC3A43FF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5233896" y="5659487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3" name="Content Placeholder 14">
            <a:extLst>
              <a:ext uri="{FF2B5EF4-FFF2-40B4-BE49-F238E27FC236}">
                <a16:creationId xmlns:a16="http://schemas.microsoft.com/office/drawing/2014/main" id="{0B971219-3AF5-4174-9B4F-A3B2634EED07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7440857" y="5659487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4" name="Content Placeholder 14">
            <a:extLst>
              <a:ext uri="{FF2B5EF4-FFF2-40B4-BE49-F238E27FC236}">
                <a16:creationId xmlns:a16="http://schemas.microsoft.com/office/drawing/2014/main" id="{C70DFCD3-8364-43EE-B870-E5D10F04E9E7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616025" y="5659487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169CAD-F9B4-4D82-9804-A878E441F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724046"/>
            <a:ext cx="3214464" cy="189384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4940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quare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169CAD-F9B4-4D82-9804-A878E441F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29" y="746960"/>
            <a:ext cx="2468548" cy="2314431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A25CAE34-78A9-4356-ACAD-9C92E9E86CC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791257" y="746960"/>
            <a:ext cx="1792716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B8F8AFF1-CB92-439B-A952-E7A3D17563DF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9791255" y="2699945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F0CC05A5-E21B-4790-B789-E898A26E57E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9791256" y="3706500"/>
            <a:ext cx="1792717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Content Placeholder 14">
            <a:extLst>
              <a:ext uri="{FF2B5EF4-FFF2-40B4-BE49-F238E27FC236}">
                <a16:creationId xmlns:a16="http://schemas.microsoft.com/office/drawing/2014/main" id="{0F45FB0C-86A8-48FA-858B-184C9BD2EB05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9791255" y="5659487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66A2CEC2-528D-470E-AEE4-D3C4669D14B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705282" y="746960"/>
            <a:ext cx="1792716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1" name="Content Placeholder 14">
            <a:extLst>
              <a:ext uri="{FF2B5EF4-FFF2-40B4-BE49-F238E27FC236}">
                <a16:creationId xmlns:a16="http://schemas.microsoft.com/office/drawing/2014/main" id="{396D68DD-D066-41FA-9B37-1978963B453A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7705281" y="2699945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5DD49F02-150E-42C0-ACE8-45E82EB80F0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7705280" y="3706500"/>
            <a:ext cx="1792717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3" name="Content Placeholder 14">
            <a:extLst>
              <a:ext uri="{FF2B5EF4-FFF2-40B4-BE49-F238E27FC236}">
                <a16:creationId xmlns:a16="http://schemas.microsoft.com/office/drawing/2014/main" id="{D8052C8B-3681-4A13-91BE-EEFB3A619E93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7705281" y="5659487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444C21B0-BAA8-48EB-A10D-E369B39105DD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619305" y="746960"/>
            <a:ext cx="1792716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Content Placeholder 14">
            <a:extLst>
              <a:ext uri="{FF2B5EF4-FFF2-40B4-BE49-F238E27FC236}">
                <a16:creationId xmlns:a16="http://schemas.microsoft.com/office/drawing/2014/main" id="{6F5C1A2E-CBF7-489E-9A4F-1E3922903A23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5619303" y="2699945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ACBC357B-C403-4A38-81F7-E0EEDF3FDA27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619303" y="3706500"/>
            <a:ext cx="1792717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7" name="Content Placeholder 14">
            <a:extLst>
              <a:ext uri="{FF2B5EF4-FFF2-40B4-BE49-F238E27FC236}">
                <a16:creationId xmlns:a16="http://schemas.microsoft.com/office/drawing/2014/main" id="{5C4FF271-4E33-4894-ACEA-29452D72E0D0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5619303" y="5659487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E87EAF39-EBEE-4739-8A2D-FF977773B5F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533326" y="746960"/>
            <a:ext cx="1792716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9" name="Content Placeholder 14">
            <a:extLst>
              <a:ext uri="{FF2B5EF4-FFF2-40B4-BE49-F238E27FC236}">
                <a16:creationId xmlns:a16="http://schemas.microsoft.com/office/drawing/2014/main" id="{11B5E6CF-B6B6-4AFD-B194-F082456AD1FF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3533325" y="2699945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CCCACF2E-D5C2-4903-8A08-F186369C9446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533324" y="3706500"/>
            <a:ext cx="1792717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1" name="Content Placeholder 14">
            <a:extLst>
              <a:ext uri="{FF2B5EF4-FFF2-40B4-BE49-F238E27FC236}">
                <a16:creationId xmlns:a16="http://schemas.microsoft.com/office/drawing/2014/main" id="{400CA790-2C21-4B0B-81C1-3523DF7E7A34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3533325" y="5659487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566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9133840" y="0"/>
            <a:ext cx="3058159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085840" y="0"/>
            <a:ext cx="304800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19E5A-5222-4CE7-B446-19672E8A6A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606557-5974-4B3B-B554-621664B2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43CD060-4B36-4BA5-9422-11AA82201F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02984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3 Image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085840" y="0"/>
            <a:ext cx="610616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9133840" y="3413760"/>
            <a:ext cx="3058160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13411-F8D1-44EC-AF4D-40953232F3A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D9957A-6A99-4B06-A04D-FC36140D6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A974210-0FF5-4C25-923E-EA6BE68A20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82622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71623" y="3413760"/>
            <a:ext cx="3058155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17B1E8-B8D4-4ACC-AB78-455BA996032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12F67D-36EF-416D-A3B2-F0DB4EA9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8D5E58-E546-4A14-96AA-06B9AE938D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7D27DF3-AF72-4375-996B-3023F3A9236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33839" y="0"/>
            <a:ext cx="3058155" cy="341376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3DE49E69-046C-4A19-8730-8EA5E7BCA0D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33839" y="3413760"/>
            <a:ext cx="3054095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9A724A00-B570-4D69-B59D-06FF7A3FCF0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71623" y="0"/>
            <a:ext cx="3058155" cy="341376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</p:spTree>
    <p:extLst>
      <p:ext uri="{BB962C8B-B14F-4D97-AF65-F5344CB8AC3E}">
        <p14:creationId xmlns:p14="http://schemas.microsoft.com/office/powerpoint/2010/main" val="3153473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 Photos with Brief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03852" y="370294"/>
            <a:ext cx="10177669" cy="1249845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438472" y="2399411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782295" y="2399411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125403" y="2399411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2094649" y="2399411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E0391E-1FD6-42D4-8603-2E7B4E82A48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96BB090F-2466-471B-BFA8-53E28B51A8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87886" y="3812676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84D01D62-0D75-496A-8D39-09500BA274A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31709" y="3813357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F746F8E9-06CF-4028-846F-D3CDF1F4A0F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783457" y="3813357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9" name="Text Placeholder 38">
            <a:extLst>
              <a:ext uri="{FF2B5EF4-FFF2-40B4-BE49-F238E27FC236}">
                <a16:creationId xmlns:a16="http://schemas.microsoft.com/office/drawing/2014/main" id="{F05C58FF-1FE6-4C71-8463-BEECE98942F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744062" y="3812676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43674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- Two Blocks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43B44CB7-8865-4225-8490-953C9C5513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0312" y="3429002"/>
            <a:ext cx="4885689" cy="3428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75DCF0-B58E-4E01-B5DD-E877186D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1" y="946702"/>
            <a:ext cx="4079681" cy="176920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E9354BC-A38D-49AC-B33C-37DBC74E76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10312" y="2"/>
            <a:ext cx="4885689" cy="3428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1D169-2724-4FD3-8015-463BF8AB22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A9D8E24-030E-4417-BB5C-76E4A3A44A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1840" y="3169779"/>
            <a:ext cx="4079680" cy="3026306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62337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ircle Photos with Text and Background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10B58E-1BDA-4DC5-812F-F1A7F999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288" y="550598"/>
            <a:ext cx="9980337" cy="1249845"/>
          </a:xfrm>
        </p:spPr>
        <p:txBody>
          <a:bodyPr anchor="b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6606D77-A67F-4ADB-949F-66533FC0A31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774359" y="2163172"/>
            <a:ext cx="185363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770B54F-55A3-402D-9B0F-DAC6DBC6E07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022894" y="2163172"/>
            <a:ext cx="185363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A92C845-76C4-4C4C-8B69-9ACEC630DA4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67473" y="2163172"/>
            <a:ext cx="185363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377DF013-4263-46B2-845A-C06F744B5B0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519965" y="2163172"/>
            <a:ext cx="185363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F597EA-B5A5-48F4-89AC-CC7BBB03044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" y="6356352"/>
            <a:ext cx="100385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8">
            <a:extLst>
              <a:ext uri="{FF2B5EF4-FFF2-40B4-BE49-F238E27FC236}">
                <a16:creationId xmlns:a16="http://schemas.microsoft.com/office/drawing/2014/main" id="{D0024B53-DFBD-4ECF-9EAE-E1E1C270B62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7365" y="4376143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F9B5FD3E-BA77-4650-AB68-D8C44BF13B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87886" y="4376143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C92D60A7-6AC2-476B-85F2-D77CB5789D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31709" y="4376824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3" name="Text Placeholder 38">
            <a:extLst>
              <a:ext uri="{FF2B5EF4-FFF2-40B4-BE49-F238E27FC236}">
                <a16:creationId xmlns:a16="http://schemas.microsoft.com/office/drawing/2014/main" id="{E4D14BAF-BBA6-472C-8106-972F8A5E6FC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783457" y="4376824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33721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Stagg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332" y="3444240"/>
            <a:ext cx="4057016" cy="3413760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037840" y="0"/>
            <a:ext cx="305816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85840" y="3444240"/>
            <a:ext cx="304800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B08AF2B-9319-4541-AA19-78303FAF9F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3840" y="3444240"/>
            <a:ext cx="304800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B5C2248-71C6-4907-86BB-94F087D908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4551" y="0"/>
            <a:ext cx="4137556" cy="3429000"/>
          </a:xfrm>
        </p:spPr>
        <p:txBody>
          <a:bodyPr anchor="ctr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2028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523D8C-2E8B-40DA-9F4A-85F642D64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reeform 27">
            <a:extLst>
              <a:ext uri="{FF2B5EF4-FFF2-40B4-BE49-F238E27FC236}">
                <a16:creationId xmlns:a16="http://schemas.microsoft.com/office/drawing/2014/main" id="{84C02D66-3C2C-48DA-9457-10C7141220BA}"/>
              </a:ext>
            </a:extLst>
          </p:cNvPr>
          <p:cNvSpPr>
            <a:spLocks noEditPoints="1"/>
          </p:cNvSpPr>
          <p:nvPr/>
        </p:nvSpPr>
        <p:spPr bwMode="auto">
          <a:xfrm>
            <a:off x="5876459" y="5505451"/>
            <a:ext cx="439084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F3D003-5DED-4EF9-97EA-70394ED1AA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"/>
            <a:ext cx="12192000" cy="5505451"/>
          </a:xfrm>
        </p:spPr>
        <p:txBody>
          <a:bodyPr anchor="ctr">
            <a:normAutofit/>
          </a:bodyPr>
          <a:lstStyle>
            <a:lvl1pPr algn="ctr">
              <a:defRPr sz="8800" b="1">
                <a:solidFill>
                  <a:schemeClr val="bg2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Divider</a:t>
            </a:r>
          </a:p>
          <a:p>
            <a:pPr lvl="0"/>
            <a:r>
              <a:rPr lang="en-US"/>
              <a:t>Slide</a:t>
            </a:r>
          </a:p>
        </p:txBody>
      </p:sp>
      <p:sp>
        <p:nvSpPr>
          <p:cNvPr id="5" name="Freeform 27">
            <a:extLst>
              <a:ext uri="{FF2B5EF4-FFF2-40B4-BE49-F238E27FC236}">
                <a16:creationId xmlns:a16="http://schemas.microsoft.com/office/drawing/2014/main" id="{F752D3B8-F9BA-4373-8DB1-232407B8D7C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876459" y="5505451"/>
            <a:ext cx="439084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124078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- Narrow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016000" y="0"/>
            <a:ext cx="305816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A3C448-7127-4C1F-83F9-532BB7FF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0" y="789710"/>
            <a:ext cx="6114221" cy="1406839"/>
          </a:xfrm>
        </p:spPr>
        <p:txBody>
          <a:bodyPr anchor="b" anchorCtr="0"/>
          <a:lstStyle/>
          <a:p>
            <a:r>
              <a:rPr lang="en-US"/>
              <a:t>Click to edit Master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76545C7-52B4-48BA-8325-AE6ADF326E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67300" y="2597728"/>
            <a:ext cx="6114221" cy="347056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21371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itle Abov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4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2028825" y="3429000"/>
            <a:ext cx="4067176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A2D9993-96B7-4F61-8127-49372BACA4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7919" y="1206010"/>
            <a:ext cx="3879851" cy="5016776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45469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Narrow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37" y="946704"/>
            <a:ext cx="5991417" cy="124984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8124823" y="0"/>
            <a:ext cx="406717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5011AF5-4E5D-4C3C-86E8-9F3CA954AA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2769251"/>
            <a:ext cx="5991416" cy="324941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0826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ing with Blo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5FE9F0-BA58-4BBD-AE85-AB147AA6B7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87AE1ED-33FF-4C21-9E2D-A9D2A44177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-30480"/>
            <a:ext cx="6085840" cy="6888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000" i="0">
                <a:solidFill>
                  <a:schemeClr val="bg2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CE877B-ADBD-47CC-9DCB-676BF6E9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971" y="1175303"/>
            <a:ext cx="10146612" cy="1647411"/>
          </a:xfrm>
          <a:effectLst>
            <a:outerShdw blurRad="139700" dist="50800" dir="5400000" algn="t" rotWithShape="0">
              <a:prstClr val="black">
                <a:alpha val="14000"/>
              </a:prstClr>
            </a:outerShdw>
          </a:effectLst>
        </p:spPr>
        <p:txBody>
          <a:bodyPr/>
          <a:lstStyle>
            <a:lvl1pPr>
              <a:defRPr sz="12000" b="1" i="0">
                <a:solidFill>
                  <a:schemeClr val="accent1"/>
                </a:solidFill>
                <a:latin typeface="+mj-lt"/>
                <a:ea typeface="Montserrat Black" charset="0"/>
                <a:cs typeface="Montserrat Black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7EA147-7124-4592-947A-9072059DFD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429000"/>
            <a:ext cx="4141355" cy="253507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74445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DCE42-A267-46CD-ABF2-A11D90623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7A530-64AB-4D9E-8E0E-7F298B086FA8}"/>
              </a:ext>
            </a:extLst>
          </p:cNvPr>
          <p:cNvSpPr/>
          <p:nvPr userDrawn="1"/>
        </p:nvSpPr>
        <p:spPr>
          <a:xfrm>
            <a:off x="1227693" y="740231"/>
            <a:ext cx="10964307" cy="6117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3744CC5F-1AF2-44A3-A943-755E519DB23C}"/>
              </a:ext>
            </a:extLst>
          </p:cNvPr>
          <p:cNvSpPr/>
          <p:nvPr userDrawn="1"/>
        </p:nvSpPr>
        <p:spPr>
          <a:xfrm rot="16200000" flipH="1" flipV="1">
            <a:off x="1901819" y="1209340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800"/>
          </a:p>
        </p:txBody>
      </p:sp>
      <p:pic>
        <p:nvPicPr>
          <p:cNvPr id="7" name="Graphic 6" descr="Open quotation mark">
            <a:extLst>
              <a:ext uri="{FF2B5EF4-FFF2-40B4-BE49-F238E27FC236}">
                <a16:creationId xmlns:a16="http://schemas.microsoft.com/office/drawing/2014/main" id="{53568F02-B8B7-44B8-AFF8-E4738BE3F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659" y="1132500"/>
            <a:ext cx="914400" cy="914400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525A204-8618-4E43-B2D4-09CBB9C80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8657" y="2986692"/>
            <a:ext cx="9233315" cy="18079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9C20D9C-30E0-4378-AE4D-0625BF5BAC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8659" y="5235160"/>
            <a:ext cx="4285664" cy="998537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592790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DCE42-A267-46CD-ABF2-A11D90623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7A530-64AB-4D9E-8E0E-7F298B086FA8}"/>
              </a:ext>
            </a:extLst>
          </p:cNvPr>
          <p:cNvSpPr/>
          <p:nvPr userDrawn="1"/>
        </p:nvSpPr>
        <p:spPr>
          <a:xfrm>
            <a:off x="1227693" y="740231"/>
            <a:ext cx="10964307" cy="6117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3744CC5F-1AF2-44A3-A943-755E519DB23C}"/>
              </a:ext>
            </a:extLst>
          </p:cNvPr>
          <p:cNvSpPr/>
          <p:nvPr userDrawn="1"/>
        </p:nvSpPr>
        <p:spPr>
          <a:xfrm rot="16200000" flipH="1" flipV="1">
            <a:off x="1901819" y="1209340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800"/>
          </a:p>
        </p:txBody>
      </p:sp>
      <p:pic>
        <p:nvPicPr>
          <p:cNvPr id="7" name="Graphic 6" descr="Open quotation mark">
            <a:extLst>
              <a:ext uri="{FF2B5EF4-FFF2-40B4-BE49-F238E27FC236}">
                <a16:creationId xmlns:a16="http://schemas.microsoft.com/office/drawing/2014/main" id="{53568F02-B8B7-44B8-AFF8-E4738BE3F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659" y="1132500"/>
            <a:ext cx="914400" cy="914400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525A204-8618-4E43-B2D4-09CBB9C80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8657" y="2986692"/>
            <a:ext cx="9233315" cy="18079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98849E3-096E-4208-8CC8-C34296CD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8659" y="5235160"/>
            <a:ext cx="4285664" cy="998537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52092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E89130-46DD-4D27-B764-E3696686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26" y="1015634"/>
            <a:ext cx="2779755" cy="274356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CFA13D58-9B92-4269-BFB0-4891231F7213}"/>
              </a:ext>
            </a:extLst>
          </p:cNvPr>
          <p:cNvSpPr>
            <a:spLocks noGrp="1"/>
          </p:cNvSpPr>
          <p:nvPr>
            <p:ph type="media" sz="quarter" idx="16" hasCustomPrompt="1"/>
          </p:nvPr>
        </p:nvSpPr>
        <p:spPr>
          <a:xfrm>
            <a:off x="3698241" y="601902"/>
            <a:ext cx="7909617" cy="56541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icon to insert video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8FA19-28B5-4BB6-9153-2F0A0ECE85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8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8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slideLayout" Target="../slideLayouts/slideLayout90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slideLayout" Target="../slideLayouts/slideLayout89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29" Type="http://schemas.openxmlformats.org/officeDocument/2006/relationships/slideLayout" Target="../slideLayouts/slideLayout93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88.xml"/><Relationship Id="rId32" Type="http://schemas.openxmlformats.org/officeDocument/2006/relationships/slideLayout" Target="../slideLayouts/slideLayout96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28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31" Type="http://schemas.openxmlformats.org/officeDocument/2006/relationships/slideLayout" Target="../slideLayouts/slideLayout95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Relationship Id="rId27" Type="http://schemas.openxmlformats.org/officeDocument/2006/relationships/slideLayout" Target="../slideLayouts/slideLayout91.xml"/><Relationship Id="rId30" Type="http://schemas.openxmlformats.org/officeDocument/2006/relationships/slideLayout" Target="../slideLayouts/slideLayout94.xml"/><Relationship Id="rId8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852" y="582389"/>
            <a:ext cx="10177669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3853" y="2150286"/>
            <a:ext cx="10177671" cy="37933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52485-EC98-40BC-8A75-FB0358A46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356352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chemeClr val="tx1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9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5" r:id="rId11"/>
    <p:sldLayoutId id="2147484306" r:id="rId12"/>
    <p:sldLayoutId id="2147484307" r:id="rId13"/>
    <p:sldLayoutId id="2147484308" r:id="rId14"/>
    <p:sldLayoutId id="2147484309" r:id="rId15"/>
    <p:sldLayoutId id="2147484310" r:id="rId16"/>
    <p:sldLayoutId id="2147484311" r:id="rId17"/>
    <p:sldLayoutId id="2147484312" r:id="rId18"/>
    <p:sldLayoutId id="2147484313" r:id="rId19"/>
    <p:sldLayoutId id="2147484314" r:id="rId20"/>
    <p:sldLayoutId id="2147484315" r:id="rId21"/>
    <p:sldLayoutId id="2147484320" r:id="rId22"/>
    <p:sldLayoutId id="2147484321" r:id="rId23"/>
    <p:sldLayoutId id="2147484322" r:id="rId24"/>
    <p:sldLayoutId id="2147484323" r:id="rId25"/>
    <p:sldLayoutId id="2147484324" r:id="rId26"/>
    <p:sldLayoutId id="2147484325" r:id="rId27"/>
    <p:sldLayoutId id="2147484326" r:id="rId28"/>
    <p:sldLayoutId id="2147484327" r:id="rId29"/>
    <p:sldLayoutId id="2147484328" r:id="rId30"/>
    <p:sldLayoutId id="2147484329" r:id="rId31"/>
    <p:sldLayoutId id="2147484330" r:id="rId32"/>
  </p:sldLayoutIdLst>
  <p:hf hdr="0" ftr="0" dt="0"/>
  <p:txStyles>
    <p:titleStyle>
      <a:lvl1pPr algn="l" defTabSz="914296" rtl="0" eaLnBrk="1" latinLnBrk="0" hangingPunct="1">
        <a:lnSpc>
          <a:spcPct val="100000"/>
        </a:lnSpc>
        <a:spcBef>
          <a:spcPct val="0"/>
        </a:spcBef>
        <a:buNone/>
        <a:defRPr sz="3600" b="1" i="0" kern="1200" spc="0" baseline="0">
          <a:solidFill>
            <a:schemeClr val="tx2"/>
          </a:solidFill>
          <a:latin typeface="+mj-lt"/>
          <a:ea typeface="Montserrat" charset="0"/>
          <a:cs typeface="Montserrat" charset="0"/>
        </a:defRPr>
      </a:lvl1pPr>
    </p:titleStyle>
    <p:bodyStyle>
      <a:lvl1pPr marL="0" indent="0" algn="l" defTabSz="91429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296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296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296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296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312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0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06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4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9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3" pos="3840" userDrawn="1">
          <p15:clr>
            <a:srgbClr val="F26B43"/>
          </p15:clr>
        </p15:guide>
        <p15:guide id="54" orient="horz" pos="2160" userDrawn="1">
          <p15:clr>
            <a:srgbClr val="F26B43"/>
          </p15:clr>
        </p15:guide>
        <p15:guide id="55" orient="horz" pos="346" userDrawn="1">
          <p15:clr>
            <a:srgbClr val="F26B43"/>
          </p15:clr>
        </p15:guide>
        <p15:guide id="56" orient="horz" pos="3952" userDrawn="1">
          <p15:clr>
            <a:srgbClr val="F26B43"/>
          </p15:clr>
        </p15:guide>
        <p15:guide id="57" pos="643" userDrawn="1">
          <p15:clr>
            <a:srgbClr val="F26B43"/>
          </p15:clr>
        </p15:guide>
        <p15:guide id="58" pos="7039" userDrawn="1">
          <p15:clr>
            <a:srgbClr val="F26B43"/>
          </p15:clr>
        </p15:guide>
        <p15:guide id="59" userDrawn="1">
          <p15:clr>
            <a:srgbClr val="F26B43"/>
          </p15:clr>
        </p15:guide>
        <p15:guide id="60" pos="7680" userDrawn="1">
          <p15:clr>
            <a:srgbClr val="F26B43"/>
          </p15:clr>
        </p15:guide>
        <p15:guide id="61" orient="horz" userDrawn="1">
          <p15:clr>
            <a:srgbClr val="F26B43"/>
          </p15:clr>
        </p15:guide>
        <p15:guide id="62" orient="horz" pos="4320" userDrawn="1">
          <p15:clr>
            <a:srgbClr val="F26B43"/>
          </p15:clr>
        </p15:guide>
        <p15:guide id="63" pos="1277" userDrawn="1">
          <p15:clr>
            <a:srgbClr val="F26B43"/>
          </p15:clr>
        </p15:guide>
        <p15:guide id="64" orient="horz" pos="709" userDrawn="1">
          <p15:clr>
            <a:srgbClr val="F26B43"/>
          </p15:clr>
        </p15:guide>
        <p15:guide id="65" pos="19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852" y="582389"/>
            <a:ext cx="10177669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3853" y="2150286"/>
            <a:ext cx="10177671" cy="37933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52485-EC98-40BC-8A75-FB0358A46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356352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chemeClr val="tx1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9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  <p:sldLayoutId id="2147484344" r:id="rId12"/>
    <p:sldLayoutId id="2147484345" r:id="rId13"/>
    <p:sldLayoutId id="2147484346" r:id="rId14"/>
    <p:sldLayoutId id="2147484347" r:id="rId15"/>
    <p:sldLayoutId id="2147484348" r:id="rId16"/>
    <p:sldLayoutId id="2147484349" r:id="rId17"/>
    <p:sldLayoutId id="2147484350" r:id="rId18"/>
    <p:sldLayoutId id="2147484351" r:id="rId19"/>
    <p:sldLayoutId id="2147484352" r:id="rId20"/>
    <p:sldLayoutId id="2147484353" r:id="rId21"/>
    <p:sldLayoutId id="2147484354" r:id="rId22"/>
    <p:sldLayoutId id="2147484355" r:id="rId23"/>
    <p:sldLayoutId id="2147484356" r:id="rId24"/>
    <p:sldLayoutId id="2147484357" r:id="rId25"/>
    <p:sldLayoutId id="2147484358" r:id="rId26"/>
    <p:sldLayoutId id="2147484359" r:id="rId27"/>
    <p:sldLayoutId id="2147484360" r:id="rId28"/>
    <p:sldLayoutId id="2147484361" r:id="rId29"/>
    <p:sldLayoutId id="2147484362" r:id="rId30"/>
    <p:sldLayoutId id="2147484363" r:id="rId31"/>
    <p:sldLayoutId id="2147484364" r:id="rId32"/>
  </p:sldLayoutIdLst>
  <p:hf hdr="0" ftr="0" dt="0"/>
  <p:txStyles>
    <p:titleStyle>
      <a:lvl1pPr algn="l" defTabSz="914296" rtl="0" eaLnBrk="1" latinLnBrk="0" hangingPunct="1">
        <a:lnSpc>
          <a:spcPct val="100000"/>
        </a:lnSpc>
        <a:spcBef>
          <a:spcPct val="0"/>
        </a:spcBef>
        <a:buNone/>
        <a:defRPr sz="3600" b="1" i="0" kern="1200" spc="0" baseline="0">
          <a:solidFill>
            <a:schemeClr val="tx1"/>
          </a:solidFill>
          <a:latin typeface="+mj-lt"/>
          <a:ea typeface="Montserrat" charset="0"/>
          <a:cs typeface="Montserrat" charset="0"/>
        </a:defRPr>
      </a:lvl1pPr>
    </p:titleStyle>
    <p:bodyStyle>
      <a:lvl1pPr marL="0" indent="0" algn="l" defTabSz="91429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296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296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296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296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312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0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06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4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9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>
          <p15:clr>
            <a:srgbClr val="F26B43"/>
          </p15:clr>
        </p15:guide>
        <p15:guide id="27" orient="horz" pos="3952">
          <p15:clr>
            <a:srgbClr val="F26B43"/>
          </p15:clr>
        </p15:guide>
        <p15:guide id="28" pos="643">
          <p15:clr>
            <a:srgbClr val="F26B43"/>
          </p15:clr>
        </p15:guide>
        <p15:guide id="29" pos="7039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>
          <p15:clr>
            <a:srgbClr val="F26B43"/>
          </p15:clr>
        </p15:guide>
        <p15:guide id="51" orient="horz" pos="709">
          <p15:clr>
            <a:srgbClr val="F26B43"/>
          </p15:clr>
        </p15:guide>
        <p15:guide id="52" pos="191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852" y="582389"/>
            <a:ext cx="10177669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3853" y="2150286"/>
            <a:ext cx="10177671" cy="37933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52485-EC98-40BC-8A75-FB0358A46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356352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chemeClr val="tx1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  <p:sldLayoutId id="2147484381" r:id="rId12"/>
    <p:sldLayoutId id="2147484382" r:id="rId13"/>
    <p:sldLayoutId id="2147484383" r:id="rId14"/>
    <p:sldLayoutId id="2147484384" r:id="rId15"/>
    <p:sldLayoutId id="2147484385" r:id="rId16"/>
    <p:sldLayoutId id="2147484386" r:id="rId17"/>
    <p:sldLayoutId id="2147484387" r:id="rId18"/>
    <p:sldLayoutId id="2147484388" r:id="rId19"/>
    <p:sldLayoutId id="2147484389" r:id="rId20"/>
    <p:sldLayoutId id="2147484390" r:id="rId21"/>
    <p:sldLayoutId id="2147484391" r:id="rId22"/>
    <p:sldLayoutId id="2147484392" r:id="rId23"/>
    <p:sldLayoutId id="2147484393" r:id="rId24"/>
    <p:sldLayoutId id="2147484394" r:id="rId25"/>
    <p:sldLayoutId id="2147484395" r:id="rId26"/>
    <p:sldLayoutId id="2147484396" r:id="rId27"/>
    <p:sldLayoutId id="2147484397" r:id="rId28"/>
    <p:sldLayoutId id="2147484398" r:id="rId29"/>
    <p:sldLayoutId id="2147484399" r:id="rId30"/>
    <p:sldLayoutId id="2147484400" r:id="rId31"/>
    <p:sldLayoutId id="2147484401" r:id="rId32"/>
  </p:sldLayoutIdLst>
  <p:hf hdr="0" ftr="0" dt="0"/>
  <p:txStyles>
    <p:titleStyle>
      <a:lvl1pPr algn="l" defTabSz="914296" rtl="0" eaLnBrk="1" latinLnBrk="0" hangingPunct="1">
        <a:lnSpc>
          <a:spcPct val="100000"/>
        </a:lnSpc>
        <a:spcBef>
          <a:spcPct val="0"/>
        </a:spcBef>
        <a:buNone/>
        <a:defRPr sz="3600" b="1" i="0" kern="1200" spc="0" baseline="0">
          <a:solidFill>
            <a:schemeClr val="tx1"/>
          </a:solidFill>
          <a:latin typeface="+mj-lt"/>
          <a:ea typeface="Montserrat" charset="0"/>
          <a:cs typeface="Montserrat" charset="0"/>
        </a:defRPr>
      </a:lvl1pPr>
    </p:titleStyle>
    <p:bodyStyle>
      <a:lvl1pPr marL="0" indent="0" algn="l" defTabSz="91429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296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296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296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296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312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0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06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4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9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>
          <p15:clr>
            <a:srgbClr val="F26B43"/>
          </p15:clr>
        </p15:guide>
        <p15:guide id="27" orient="horz" pos="3952">
          <p15:clr>
            <a:srgbClr val="F26B43"/>
          </p15:clr>
        </p15:guide>
        <p15:guide id="28" pos="643">
          <p15:clr>
            <a:srgbClr val="F26B43"/>
          </p15:clr>
        </p15:guide>
        <p15:guide id="29" pos="7039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>
          <p15:clr>
            <a:srgbClr val="F26B43"/>
          </p15:clr>
        </p15:guide>
        <p15:guide id="51" orient="horz" pos="709">
          <p15:clr>
            <a:srgbClr val="F26B43"/>
          </p15:clr>
        </p15:guide>
        <p15:guide id="52" pos="1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ferguson@raftelis.com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960290-3512-4FFF-9C3C-761B1C3E36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8">
              <a:defRPr/>
            </a:pPr>
            <a:fld id="{0969892B-6FB2-445D-B6A4-8332FBFF141C}" type="slidenum">
              <a:rPr lang="en-US">
                <a:solidFill>
                  <a:srgbClr val="023B40"/>
                </a:solidFill>
                <a:latin typeface="Arial"/>
              </a:rPr>
              <a:pPr defTabSz="914308">
                <a:defRPr/>
              </a:pPr>
              <a:t>1</a:t>
            </a:fld>
            <a:endParaRPr lang="en-US">
              <a:solidFill>
                <a:srgbClr val="023B40"/>
              </a:solidFill>
              <a:latin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4C467C-EE78-47D7-A83D-DCA68F5B40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03302" y="1102309"/>
            <a:ext cx="10510411" cy="2135188"/>
          </a:xfr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6600" dirty="0">
                <a:solidFill>
                  <a:srgbClr val="FFFFFF"/>
                </a:solidFill>
              </a:rPr>
              <a:t>The Manager’s Role in Community Leadership</a:t>
            </a:r>
            <a:endParaRPr lang="en-US" sz="13800" dirty="0">
              <a:solidFill>
                <a:srgbClr val="FFFFFF"/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739EE6C-CD44-4ECE-B027-1C396444DEF1}"/>
              </a:ext>
            </a:extLst>
          </p:cNvPr>
          <p:cNvSpPr txBox="1">
            <a:spLocks/>
          </p:cNvSpPr>
          <p:nvPr/>
        </p:nvSpPr>
        <p:spPr>
          <a:xfrm>
            <a:off x="1019174" y="3514535"/>
            <a:ext cx="10702926" cy="1768666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spc="0" baseline="0">
                <a:solidFill>
                  <a:schemeClr val="tx1"/>
                </a:solidFill>
                <a:latin typeface="+mj-lt"/>
                <a:ea typeface="Montserrat" charset="0"/>
                <a:cs typeface="Montserrat" charset="0"/>
              </a:defRPr>
            </a:lvl1pPr>
          </a:lstStyle>
          <a:p>
            <a:pPr defTabSz="914296">
              <a:lnSpc>
                <a:spcPct val="114000"/>
              </a:lnSpc>
              <a:defRPr/>
            </a:pPr>
            <a:r>
              <a:rPr lang="en-US" dirty="0">
                <a:solidFill>
                  <a:srgbClr val="FFFFFF"/>
                </a:solidFill>
                <a:latin typeface="Arial"/>
              </a:rPr>
              <a:t>2024 Northwest Regional Managers Conference</a:t>
            </a:r>
          </a:p>
          <a:p>
            <a:pPr defTabSz="914296">
              <a:lnSpc>
                <a:spcPct val="114000"/>
              </a:lnSpc>
              <a:defRPr/>
            </a:pPr>
            <a:endParaRPr lang="en-US" b="0" dirty="0">
              <a:solidFill>
                <a:srgbClr val="FFFFFF"/>
              </a:solidFill>
              <a:latin typeface="Arial"/>
            </a:endParaRPr>
          </a:p>
          <a:p>
            <a:pPr defTabSz="914296">
              <a:lnSpc>
                <a:spcPct val="114000"/>
              </a:lnSpc>
              <a:defRPr/>
            </a:pPr>
            <a:r>
              <a:rPr lang="en-US" sz="1600" b="0" dirty="0">
                <a:solidFill>
                  <a:srgbClr val="FFFFFF"/>
                </a:solidFill>
                <a:latin typeface="Arial"/>
              </a:rPr>
              <a:t>March 27, 2024</a:t>
            </a:r>
            <a:endParaRPr lang="en-US" b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Picture 6" descr="A picture containing object, clock, sitting, computer&#10;&#10;Description automatically generated">
            <a:extLst>
              <a:ext uri="{FF2B5EF4-FFF2-40B4-BE49-F238E27FC236}">
                <a16:creationId xmlns:a16="http://schemas.microsoft.com/office/drawing/2014/main" id="{A7C34D0B-6619-4E0C-BB7E-152A35FF2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4" y="5755691"/>
            <a:ext cx="2172823" cy="35292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D15E54-333E-42B6-B521-DC9A835AF368}"/>
              </a:ext>
            </a:extLst>
          </p:cNvPr>
          <p:cNvCxnSpPr>
            <a:cxnSpLocks/>
          </p:cNvCxnSpPr>
          <p:nvPr/>
        </p:nvCxnSpPr>
        <p:spPr>
          <a:xfrm>
            <a:off x="1019174" y="3416291"/>
            <a:ext cx="101536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59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5911B92-3C4D-92F1-E5E9-C22753BA76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5BD09155-DAB2-4D11-96A9-10729D73B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010" y="811530"/>
            <a:ext cx="6114221" cy="1211581"/>
          </a:xfrm>
        </p:spPr>
        <p:txBody>
          <a:bodyPr>
            <a:normAutofit/>
          </a:bodyPr>
          <a:lstStyle/>
          <a:p>
            <a:r>
              <a:rPr lang="en-US" sz="4400" u="sng" dirty="0"/>
              <a:t>Discussion Question: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5B74179-0AED-4237-85C6-1616DD62F3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24120" y="2466438"/>
            <a:ext cx="6565900" cy="4631591"/>
          </a:xfrm>
        </p:spPr>
        <p:txBody>
          <a:bodyPr>
            <a:normAutofit/>
          </a:bodyPr>
          <a:lstStyle/>
          <a:p>
            <a:pPr marL="407988" indent="-407988" defTabSz="914330">
              <a:buFont typeface="Arial" panose="020B0604020202020204" pitchFamily="34" charset="0"/>
              <a:buChar char="•"/>
              <a:defRPr/>
            </a:pPr>
            <a:r>
              <a:rPr lang="en-US" sz="3600" b="1" kern="0" dirty="0">
                <a:solidFill>
                  <a:srgbClr val="023B40"/>
                </a:solidFill>
                <a:effectLst/>
                <a:latin typeface="+mj-lt"/>
                <a:ea typeface="Times New Roman" panose="02020603050405020304" pitchFamily="18" charset="0"/>
                <a:cs typeface="Open Sans" panose="020B0606030504020204" pitchFamily="34" charset="0"/>
              </a:rPr>
              <a:t>What role does data serve in identifying issues that should be advanced in the community?</a:t>
            </a:r>
          </a:p>
          <a:p>
            <a:pPr defTabSz="914330">
              <a:defRPr/>
            </a:pPr>
            <a:endParaRPr lang="en-US" sz="3600" b="1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defTabSz="914330">
              <a:defRPr/>
            </a:pPr>
            <a:endParaRPr lang="en-US" sz="3600" b="1" kern="100" dirty="0">
              <a:solidFill>
                <a:srgbClr val="023B40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defTabSz="9143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6C9657-5E01-4460-A5FB-715A4B067476}"/>
              </a:ext>
            </a:extLst>
          </p:cNvPr>
          <p:cNvSpPr/>
          <p:nvPr/>
        </p:nvSpPr>
        <p:spPr>
          <a:xfrm>
            <a:off x="3545551" y="3991829"/>
            <a:ext cx="1025180" cy="228197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US" sz="1400" b="1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7" name="Freeform 35">
            <a:extLst>
              <a:ext uri="{FF2B5EF4-FFF2-40B4-BE49-F238E27FC236}">
                <a16:creationId xmlns:a16="http://schemas.microsoft.com/office/drawing/2014/main" id="{35B02158-A215-45DA-97E0-A645EA6C3501}"/>
              </a:ext>
            </a:extLst>
          </p:cNvPr>
          <p:cNvSpPr>
            <a:spLocks/>
          </p:cNvSpPr>
          <p:nvPr/>
        </p:nvSpPr>
        <p:spPr bwMode="auto">
          <a:xfrm>
            <a:off x="3904947" y="5823707"/>
            <a:ext cx="306387" cy="247432"/>
          </a:xfrm>
          <a:custGeom>
            <a:avLst/>
            <a:gdLst>
              <a:gd name="T0" fmla="*/ 159 w 160"/>
              <a:gd name="T1" fmla="*/ 66 h 128"/>
              <a:gd name="T2" fmla="*/ 98 w 160"/>
              <a:gd name="T3" fmla="*/ 127 h 128"/>
              <a:gd name="T4" fmla="*/ 96 w 160"/>
              <a:gd name="T5" fmla="*/ 128 h 128"/>
              <a:gd name="T6" fmla="*/ 94 w 160"/>
              <a:gd name="T7" fmla="*/ 127 h 128"/>
              <a:gd name="T8" fmla="*/ 94 w 160"/>
              <a:gd name="T9" fmla="*/ 124 h 128"/>
              <a:gd name="T10" fmla="*/ 152 w 160"/>
              <a:gd name="T11" fmla="*/ 66 h 128"/>
              <a:gd name="T12" fmla="*/ 2 w 160"/>
              <a:gd name="T13" fmla="*/ 66 h 128"/>
              <a:gd name="T14" fmla="*/ 0 w 160"/>
              <a:gd name="T15" fmla="*/ 64 h 128"/>
              <a:gd name="T16" fmla="*/ 2 w 160"/>
              <a:gd name="T17" fmla="*/ 61 h 128"/>
              <a:gd name="T18" fmla="*/ 152 w 160"/>
              <a:gd name="T19" fmla="*/ 61 h 128"/>
              <a:gd name="T20" fmla="*/ 94 w 160"/>
              <a:gd name="T21" fmla="*/ 4 h 128"/>
              <a:gd name="T22" fmla="*/ 94 w 160"/>
              <a:gd name="T23" fmla="*/ 1 h 128"/>
              <a:gd name="T24" fmla="*/ 98 w 160"/>
              <a:gd name="T25" fmla="*/ 1 h 128"/>
              <a:gd name="T26" fmla="*/ 159 w 160"/>
              <a:gd name="T27" fmla="*/ 62 h 128"/>
              <a:gd name="T28" fmla="*/ 160 w 160"/>
              <a:gd name="T29" fmla="*/ 63 h 128"/>
              <a:gd name="T30" fmla="*/ 160 w 160"/>
              <a:gd name="T31" fmla="*/ 63 h 128"/>
              <a:gd name="T32" fmla="*/ 160 w 160"/>
              <a:gd name="T33" fmla="*/ 63 h 128"/>
              <a:gd name="T34" fmla="*/ 160 w 160"/>
              <a:gd name="T35" fmla="*/ 64 h 128"/>
              <a:gd name="T36" fmla="*/ 159 w 160"/>
              <a:gd name="T37" fmla="*/ 6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0" h="128">
                <a:moveTo>
                  <a:pt x="159" y="66"/>
                </a:moveTo>
                <a:cubicBezTo>
                  <a:pt x="98" y="127"/>
                  <a:pt x="98" y="127"/>
                  <a:pt x="98" y="127"/>
                </a:cubicBezTo>
                <a:cubicBezTo>
                  <a:pt x="97" y="128"/>
                  <a:pt x="97" y="128"/>
                  <a:pt x="96" y="128"/>
                </a:cubicBezTo>
                <a:cubicBezTo>
                  <a:pt x="95" y="128"/>
                  <a:pt x="95" y="128"/>
                  <a:pt x="94" y="127"/>
                </a:cubicBezTo>
                <a:cubicBezTo>
                  <a:pt x="93" y="126"/>
                  <a:pt x="93" y="125"/>
                  <a:pt x="94" y="124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63"/>
                  <a:pt x="1" y="61"/>
                  <a:pt x="2" y="61"/>
                </a:cubicBezTo>
                <a:cubicBezTo>
                  <a:pt x="152" y="61"/>
                  <a:pt x="152" y="61"/>
                  <a:pt x="152" y="61"/>
                </a:cubicBezTo>
                <a:cubicBezTo>
                  <a:pt x="94" y="4"/>
                  <a:pt x="94" y="4"/>
                  <a:pt x="94" y="4"/>
                </a:cubicBezTo>
                <a:cubicBezTo>
                  <a:pt x="93" y="3"/>
                  <a:pt x="93" y="2"/>
                  <a:pt x="94" y="1"/>
                </a:cubicBezTo>
                <a:cubicBezTo>
                  <a:pt x="95" y="0"/>
                  <a:pt x="97" y="0"/>
                  <a:pt x="98" y="1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59" y="62"/>
                  <a:pt x="160" y="62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0" y="65"/>
                  <a:pt x="160" y="65"/>
                  <a:pt x="159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22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5911B92-3C4D-92F1-E5E9-C22753BA76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5BD09155-DAB2-4D11-96A9-10729D73B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017" y="1005840"/>
            <a:ext cx="6114221" cy="1211581"/>
          </a:xfrm>
        </p:spPr>
        <p:txBody>
          <a:bodyPr>
            <a:normAutofit/>
          </a:bodyPr>
          <a:lstStyle/>
          <a:p>
            <a:r>
              <a:rPr lang="en-US" sz="4400" u="sng" dirty="0"/>
              <a:t>Discussion Question: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5B74179-0AED-4237-85C6-1616DD62F3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0127" y="2660748"/>
            <a:ext cx="6703060" cy="4631591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3600" b="1" kern="0" dirty="0">
                <a:solidFill>
                  <a:srgbClr val="023B40"/>
                </a:solidFill>
                <a:effectLst/>
                <a:latin typeface="+mj-lt"/>
                <a:ea typeface="Times New Roman" panose="02020603050405020304" pitchFamily="18" charset="0"/>
                <a:cs typeface="Open Sans" panose="020B0606030504020204" pitchFamily="34" charset="0"/>
              </a:rPr>
              <a:t>Who are the partners that should be engaged in these discussions? </a:t>
            </a:r>
            <a:endParaRPr lang="en-US" sz="3600" b="1" kern="100" dirty="0">
              <a:solidFill>
                <a:srgbClr val="023B40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defTabSz="914330">
              <a:defRPr/>
            </a:pPr>
            <a:endParaRPr lang="en-US" sz="3600" b="1" kern="100" dirty="0">
              <a:solidFill>
                <a:srgbClr val="023B40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defTabSz="9143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6C9657-5E01-4460-A5FB-715A4B067476}"/>
              </a:ext>
            </a:extLst>
          </p:cNvPr>
          <p:cNvSpPr/>
          <p:nvPr/>
        </p:nvSpPr>
        <p:spPr>
          <a:xfrm>
            <a:off x="3545551" y="3991829"/>
            <a:ext cx="1025180" cy="228197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US" sz="1400" b="1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7" name="Freeform 35">
            <a:extLst>
              <a:ext uri="{FF2B5EF4-FFF2-40B4-BE49-F238E27FC236}">
                <a16:creationId xmlns:a16="http://schemas.microsoft.com/office/drawing/2014/main" id="{35B02158-A215-45DA-97E0-A645EA6C3501}"/>
              </a:ext>
            </a:extLst>
          </p:cNvPr>
          <p:cNvSpPr>
            <a:spLocks/>
          </p:cNvSpPr>
          <p:nvPr/>
        </p:nvSpPr>
        <p:spPr bwMode="auto">
          <a:xfrm>
            <a:off x="3904947" y="5823707"/>
            <a:ext cx="306387" cy="247432"/>
          </a:xfrm>
          <a:custGeom>
            <a:avLst/>
            <a:gdLst>
              <a:gd name="T0" fmla="*/ 159 w 160"/>
              <a:gd name="T1" fmla="*/ 66 h 128"/>
              <a:gd name="T2" fmla="*/ 98 w 160"/>
              <a:gd name="T3" fmla="*/ 127 h 128"/>
              <a:gd name="T4" fmla="*/ 96 w 160"/>
              <a:gd name="T5" fmla="*/ 128 h 128"/>
              <a:gd name="T6" fmla="*/ 94 w 160"/>
              <a:gd name="T7" fmla="*/ 127 h 128"/>
              <a:gd name="T8" fmla="*/ 94 w 160"/>
              <a:gd name="T9" fmla="*/ 124 h 128"/>
              <a:gd name="T10" fmla="*/ 152 w 160"/>
              <a:gd name="T11" fmla="*/ 66 h 128"/>
              <a:gd name="T12" fmla="*/ 2 w 160"/>
              <a:gd name="T13" fmla="*/ 66 h 128"/>
              <a:gd name="T14" fmla="*/ 0 w 160"/>
              <a:gd name="T15" fmla="*/ 64 h 128"/>
              <a:gd name="T16" fmla="*/ 2 w 160"/>
              <a:gd name="T17" fmla="*/ 61 h 128"/>
              <a:gd name="T18" fmla="*/ 152 w 160"/>
              <a:gd name="T19" fmla="*/ 61 h 128"/>
              <a:gd name="T20" fmla="*/ 94 w 160"/>
              <a:gd name="T21" fmla="*/ 4 h 128"/>
              <a:gd name="T22" fmla="*/ 94 w 160"/>
              <a:gd name="T23" fmla="*/ 1 h 128"/>
              <a:gd name="T24" fmla="*/ 98 w 160"/>
              <a:gd name="T25" fmla="*/ 1 h 128"/>
              <a:gd name="T26" fmla="*/ 159 w 160"/>
              <a:gd name="T27" fmla="*/ 62 h 128"/>
              <a:gd name="T28" fmla="*/ 160 w 160"/>
              <a:gd name="T29" fmla="*/ 63 h 128"/>
              <a:gd name="T30" fmla="*/ 160 w 160"/>
              <a:gd name="T31" fmla="*/ 63 h 128"/>
              <a:gd name="T32" fmla="*/ 160 w 160"/>
              <a:gd name="T33" fmla="*/ 63 h 128"/>
              <a:gd name="T34" fmla="*/ 160 w 160"/>
              <a:gd name="T35" fmla="*/ 64 h 128"/>
              <a:gd name="T36" fmla="*/ 159 w 160"/>
              <a:gd name="T37" fmla="*/ 6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0" h="128">
                <a:moveTo>
                  <a:pt x="159" y="66"/>
                </a:moveTo>
                <a:cubicBezTo>
                  <a:pt x="98" y="127"/>
                  <a:pt x="98" y="127"/>
                  <a:pt x="98" y="127"/>
                </a:cubicBezTo>
                <a:cubicBezTo>
                  <a:pt x="97" y="128"/>
                  <a:pt x="97" y="128"/>
                  <a:pt x="96" y="128"/>
                </a:cubicBezTo>
                <a:cubicBezTo>
                  <a:pt x="95" y="128"/>
                  <a:pt x="95" y="128"/>
                  <a:pt x="94" y="127"/>
                </a:cubicBezTo>
                <a:cubicBezTo>
                  <a:pt x="93" y="126"/>
                  <a:pt x="93" y="125"/>
                  <a:pt x="94" y="124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63"/>
                  <a:pt x="1" y="61"/>
                  <a:pt x="2" y="61"/>
                </a:cubicBezTo>
                <a:cubicBezTo>
                  <a:pt x="152" y="61"/>
                  <a:pt x="152" y="61"/>
                  <a:pt x="152" y="61"/>
                </a:cubicBezTo>
                <a:cubicBezTo>
                  <a:pt x="94" y="4"/>
                  <a:pt x="94" y="4"/>
                  <a:pt x="94" y="4"/>
                </a:cubicBezTo>
                <a:cubicBezTo>
                  <a:pt x="93" y="3"/>
                  <a:pt x="93" y="2"/>
                  <a:pt x="94" y="1"/>
                </a:cubicBezTo>
                <a:cubicBezTo>
                  <a:pt x="95" y="0"/>
                  <a:pt x="97" y="0"/>
                  <a:pt x="98" y="1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59" y="62"/>
                  <a:pt x="160" y="62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0" y="65"/>
                  <a:pt x="160" y="65"/>
                  <a:pt x="159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92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5911B92-3C4D-92F1-E5E9-C22753BA76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5BD09155-DAB2-4D11-96A9-10729D73B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1779" y="548640"/>
            <a:ext cx="6114221" cy="1211581"/>
          </a:xfrm>
        </p:spPr>
        <p:txBody>
          <a:bodyPr>
            <a:normAutofit fontScale="90000"/>
          </a:bodyPr>
          <a:lstStyle/>
          <a:p>
            <a:r>
              <a:rPr lang="en-US" sz="4400" u="sng" dirty="0"/>
              <a:t>Discussion Questions: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5B74179-0AED-4237-85C6-1616DD62F3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61779" y="2043528"/>
            <a:ext cx="6565900" cy="4631591"/>
          </a:xfrm>
        </p:spPr>
        <p:txBody>
          <a:bodyPr>
            <a:normAutofit fontScale="92500" lnSpcReduction="20000"/>
          </a:bodyPr>
          <a:lstStyle/>
          <a:p>
            <a:pPr marL="407988" indent="-407988" defTabSz="914330">
              <a:buFont typeface="Arial" panose="020B0604020202020204" pitchFamily="34" charset="0"/>
              <a:buChar char="•"/>
              <a:defRPr/>
            </a:pPr>
            <a:r>
              <a:rPr lang="en-US" sz="3600" b="1" kern="0" dirty="0">
                <a:solidFill>
                  <a:srgbClr val="023B40"/>
                </a:solidFill>
                <a:effectLst/>
                <a:latin typeface="+mj-lt"/>
                <a:ea typeface="Times New Roman" panose="02020603050405020304" pitchFamily="18" charset="0"/>
                <a:cs typeface="Open Sans" panose="020B0606030504020204" pitchFamily="34" charset="0"/>
              </a:rPr>
              <a:t>What is the definition of “neutrality” in the actions of local government managers?</a:t>
            </a:r>
          </a:p>
          <a:p>
            <a:pPr marL="407988" indent="-407988" defTabSz="914330">
              <a:buFont typeface="Arial" panose="020B0604020202020204" pitchFamily="34" charset="0"/>
              <a:buChar char="•"/>
              <a:defRPr/>
            </a:pPr>
            <a:endParaRPr lang="en-US" sz="3600" b="1" kern="0" dirty="0">
              <a:solidFill>
                <a:srgbClr val="023B40"/>
              </a:solidFill>
              <a:effectLst/>
              <a:latin typeface="+mj-lt"/>
              <a:ea typeface="Times New Roman" panose="02020603050405020304" pitchFamily="18" charset="0"/>
              <a:cs typeface="Open Sans" panose="020B0606030504020204" pitchFamily="34" charset="0"/>
            </a:endParaRPr>
          </a:p>
          <a:p>
            <a:pPr marL="407988" indent="-407988" defTabSz="914330">
              <a:buFont typeface="Arial" panose="020B0604020202020204" pitchFamily="34" charset="0"/>
              <a:buChar char="•"/>
              <a:defRPr/>
            </a:pPr>
            <a:r>
              <a:rPr lang="en-US" sz="3600" b="1" kern="0" dirty="0">
                <a:solidFill>
                  <a:srgbClr val="023B40"/>
                </a:solidFill>
                <a:effectLst/>
                <a:latin typeface="+mj-lt"/>
                <a:ea typeface="Times New Roman" panose="02020603050405020304" pitchFamily="18" charset="0"/>
                <a:cs typeface="Open Sans" panose="020B0606030504020204" pitchFamily="34" charset="0"/>
              </a:rPr>
              <a:t>What can we do individually and collectively to balance the tension of being both politically neutral and a reformer?</a:t>
            </a:r>
            <a:endParaRPr lang="en-US" sz="3600" b="1" kern="100" dirty="0">
              <a:solidFill>
                <a:srgbClr val="023B40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07988" indent="-407988" defTabSz="914330">
              <a:buFont typeface="Arial" panose="020B0604020202020204" pitchFamily="34" charset="0"/>
              <a:buChar char="•"/>
              <a:defRPr/>
            </a:pPr>
            <a:endParaRPr lang="en-US" sz="3600" b="1" kern="0" dirty="0">
              <a:solidFill>
                <a:srgbClr val="023B40"/>
              </a:solidFill>
              <a:effectLst/>
              <a:latin typeface="+mj-lt"/>
              <a:ea typeface="Times New Roman" panose="02020603050405020304" pitchFamily="18" charset="0"/>
              <a:cs typeface="Open Sans" panose="020B0606030504020204" pitchFamily="34" charset="0"/>
            </a:endParaRPr>
          </a:p>
          <a:p>
            <a:pPr defTabSz="914330">
              <a:defRPr/>
            </a:pPr>
            <a:endParaRPr lang="en-US" sz="3600" b="1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defTabSz="914330">
              <a:defRPr/>
            </a:pPr>
            <a:endParaRPr lang="en-US" sz="3600" b="1" kern="100" dirty="0">
              <a:solidFill>
                <a:srgbClr val="023B40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defTabSz="9143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6C9657-5E01-4460-A5FB-715A4B067476}"/>
              </a:ext>
            </a:extLst>
          </p:cNvPr>
          <p:cNvSpPr/>
          <p:nvPr/>
        </p:nvSpPr>
        <p:spPr>
          <a:xfrm>
            <a:off x="3545551" y="3991829"/>
            <a:ext cx="1025180" cy="228197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US" sz="1400" b="1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7" name="Freeform 35">
            <a:extLst>
              <a:ext uri="{FF2B5EF4-FFF2-40B4-BE49-F238E27FC236}">
                <a16:creationId xmlns:a16="http://schemas.microsoft.com/office/drawing/2014/main" id="{35B02158-A215-45DA-97E0-A645EA6C3501}"/>
              </a:ext>
            </a:extLst>
          </p:cNvPr>
          <p:cNvSpPr>
            <a:spLocks/>
          </p:cNvSpPr>
          <p:nvPr/>
        </p:nvSpPr>
        <p:spPr bwMode="auto">
          <a:xfrm>
            <a:off x="3904947" y="5823707"/>
            <a:ext cx="306387" cy="247432"/>
          </a:xfrm>
          <a:custGeom>
            <a:avLst/>
            <a:gdLst>
              <a:gd name="T0" fmla="*/ 159 w 160"/>
              <a:gd name="T1" fmla="*/ 66 h 128"/>
              <a:gd name="T2" fmla="*/ 98 w 160"/>
              <a:gd name="T3" fmla="*/ 127 h 128"/>
              <a:gd name="T4" fmla="*/ 96 w 160"/>
              <a:gd name="T5" fmla="*/ 128 h 128"/>
              <a:gd name="T6" fmla="*/ 94 w 160"/>
              <a:gd name="T7" fmla="*/ 127 h 128"/>
              <a:gd name="T8" fmla="*/ 94 w 160"/>
              <a:gd name="T9" fmla="*/ 124 h 128"/>
              <a:gd name="T10" fmla="*/ 152 w 160"/>
              <a:gd name="T11" fmla="*/ 66 h 128"/>
              <a:gd name="T12" fmla="*/ 2 w 160"/>
              <a:gd name="T13" fmla="*/ 66 h 128"/>
              <a:gd name="T14" fmla="*/ 0 w 160"/>
              <a:gd name="T15" fmla="*/ 64 h 128"/>
              <a:gd name="T16" fmla="*/ 2 w 160"/>
              <a:gd name="T17" fmla="*/ 61 h 128"/>
              <a:gd name="T18" fmla="*/ 152 w 160"/>
              <a:gd name="T19" fmla="*/ 61 h 128"/>
              <a:gd name="T20" fmla="*/ 94 w 160"/>
              <a:gd name="T21" fmla="*/ 4 h 128"/>
              <a:gd name="T22" fmla="*/ 94 w 160"/>
              <a:gd name="T23" fmla="*/ 1 h 128"/>
              <a:gd name="T24" fmla="*/ 98 w 160"/>
              <a:gd name="T25" fmla="*/ 1 h 128"/>
              <a:gd name="T26" fmla="*/ 159 w 160"/>
              <a:gd name="T27" fmla="*/ 62 h 128"/>
              <a:gd name="T28" fmla="*/ 160 w 160"/>
              <a:gd name="T29" fmla="*/ 63 h 128"/>
              <a:gd name="T30" fmla="*/ 160 w 160"/>
              <a:gd name="T31" fmla="*/ 63 h 128"/>
              <a:gd name="T32" fmla="*/ 160 w 160"/>
              <a:gd name="T33" fmla="*/ 63 h 128"/>
              <a:gd name="T34" fmla="*/ 160 w 160"/>
              <a:gd name="T35" fmla="*/ 64 h 128"/>
              <a:gd name="T36" fmla="*/ 159 w 160"/>
              <a:gd name="T37" fmla="*/ 6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0" h="128">
                <a:moveTo>
                  <a:pt x="159" y="66"/>
                </a:moveTo>
                <a:cubicBezTo>
                  <a:pt x="98" y="127"/>
                  <a:pt x="98" y="127"/>
                  <a:pt x="98" y="127"/>
                </a:cubicBezTo>
                <a:cubicBezTo>
                  <a:pt x="97" y="128"/>
                  <a:pt x="97" y="128"/>
                  <a:pt x="96" y="128"/>
                </a:cubicBezTo>
                <a:cubicBezTo>
                  <a:pt x="95" y="128"/>
                  <a:pt x="95" y="128"/>
                  <a:pt x="94" y="127"/>
                </a:cubicBezTo>
                <a:cubicBezTo>
                  <a:pt x="93" y="126"/>
                  <a:pt x="93" y="125"/>
                  <a:pt x="94" y="124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63"/>
                  <a:pt x="1" y="61"/>
                  <a:pt x="2" y="61"/>
                </a:cubicBezTo>
                <a:cubicBezTo>
                  <a:pt x="152" y="61"/>
                  <a:pt x="152" y="61"/>
                  <a:pt x="152" y="61"/>
                </a:cubicBezTo>
                <a:cubicBezTo>
                  <a:pt x="94" y="4"/>
                  <a:pt x="94" y="4"/>
                  <a:pt x="94" y="4"/>
                </a:cubicBezTo>
                <a:cubicBezTo>
                  <a:pt x="93" y="3"/>
                  <a:pt x="93" y="2"/>
                  <a:pt x="94" y="1"/>
                </a:cubicBezTo>
                <a:cubicBezTo>
                  <a:pt x="95" y="0"/>
                  <a:pt x="97" y="0"/>
                  <a:pt x="98" y="1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59" y="62"/>
                  <a:pt x="160" y="62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0" y="65"/>
                  <a:pt x="160" y="65"/>
                  <a:pt x="159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0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3AD138-634D-A064-1303-685C38A2CF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6652B-73CA-DD59-E94B-71D2107A0F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8000" dirty="0"/>
              <a:t>Declaration of Ideals</a:t>
            </a:r>
          </a:p>
        </p:txBody>
      </p:sp>
    </p:spTree>
    <p:extLst>
      <p:ext uri="{BB962C8B-B14F-4D97-AF65-F5344CB8AC3E}">
        <p14:creationId xmlns:p14="http://schemas.microsoft.com/office/powerpoint/2010/main" val="3270023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5911B92-3C4D-92F1-E5E9-C22753BA76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5BD09155-DAB2-4D11-96A9-10729D73B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0" y="704655"/>
            <a:ext cx="6114221" cy="1204156"/>
          </a:xfrm>
        </p:spPr>
        <p:txBody>
          <a:bodyPr>
            <a:normAutofit fontScale="90000"/>
          </a:bodyPr>
          <a:lstStyle/>
          <a:p>
            <a:r>
              <a:rPr lang="en-US" sz="4400" u="sng" dirty="0"/>
              <a:t>Discussion Questions: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5B74179-0AED-4237-85C6-1616DD62F3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67300" y="2311399"/>
            <a:ext cx="6591300" cy="3759739"/>
          </a:xfrm>
        </p:spPr>
        <p:txBody>
          <a:bodyPr>
            <a:normAutofit fontScale="92500" lnSpcReduction="20000"/>
          </a:bodyPr>
          <a:lstStyle/>
          <a:p>
            <a:pPr marL="407988" marR="0" lvl="0" indent="-407988" defTabSz="9143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What does the ICMA Declaration of Ideals mean to today’s local government managers?</a:t>
            </a:r>
          </a:p>
          <a:p>
            <a:pPr marL="407988" marR="0" lvl="0" indent="-407988" defTabSz="9143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407988" marR="0" lvl="0" indent="-407988" defTabSz="9143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Should the Declaration of Ideals be amended to reflect current challenges?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6C9657-5E01-4460-A5FB-715A4B067476}"/>
              </a:ext>
            </a:extLst>
          </p:cNvPr>
          <p:cNvSpPr/>
          <p:nvPr/>
        </p:nvSpPr>
        <p:spPr>
          <a:xfrm>
            <a:off x="3545551" y="3991829"/>
            <a:ext cx="1025180" cy="228197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US" sz="1400" b="1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7" name="Freeform 35">
            <a:extLst>
              <a:ext uri="{FF2B5EF4-FFF2-40B4-BE49-F238E27FC236}">
                <a16:creationId xmlns:a16="http://schemas.microsoft.com/office/drawing/2014/main" id="{35B02158-A215-45DA-97E0-A645EA6C3501}"/>
              </a:ext>
            </a:extLst>
          </p:cNvPr>
          <p:cNvSpPr>
            <a:spLocks/>
          </p:cNvSpPr>
          <p:nvPr/>
        </p:nvSpPr>
        <p:spPr bwMode="auto">
          <a:xfrm>
            <a:off x="3904947" y="5823707"/>
            <a:ext cx="306387" cy="247432"/>
          </a:xfrm>
          <a:custGeom>
            <a:avLst/>
            <a:gdLst>
              <a:gd name="T0" fmla="*/ 159 w 160"/>
              <a:gd name="T1" fmla="*/ 66 h 128"/>
              <a:gd name="T2" fmla="*/ 98 w 160"/>
              <a:gd name="T3" fmla="*/ 127 h 128"/>
              <a:gd name="T4" fmla="*/ 96 w 160"/>
              <a:gd name="T5" fmla="*/ 128 h 128"/>
              <a:gd name="T6" fmla="*/ 94 w 160"/>
              <a:gd name="T7" fmla="*/ 127 h 128"/>
              <a:gd name="T8" fmla="*/ 94 w 160"/>
              <a:gd name="T9" fmla="*/ 124 h 128"/>
              <a:gd name="T10" fmla="*/ 152 w 160"/>
              <a:gd name="T11" fmla="*/ 66 h 128"/>
              <a:gd name="T12" fmla="*/ 2 w 160"/>
              <a:gd name="T13" fmla="*/ 66 h 128"/>
              <a:gd name="T14" fmla="*/ 0 w 160"/>
              <a:gd name="T15" fmla="*/ 64 h 128"/>
              <a:gd name="T16" fmla="*/ 2 w 160"/>
              <a:gd name="T17" fmla="*/ 61 h 128"/>
              <a:gd name="T18" fmla="*/ 152 w 160"/>
              <a:gd name="T19" fmla="*/ 61 h 128"/>
              <a:gd name="T20" fmla="*/ 94 w 160"/>
              <a:gd name="T21" fmla="*/ 4 h 128"/>
              <a:gd name="T22" fmla="*/ 94 w 160"/>
              <a:gd name="T23" fmla="*/ 1 h 128"/>
              <a:gd name="T24" fmla="*/ 98 w 160"/>
              <a:gd name="T25" fmla="*/ 1 h 128"/>
              <a:gd name="T26" fmla="*/ 159 w 160"/>
              <a:gd name="T27" fmla="*/ 62 h 128"/>
              <a:gd name="T28" fmla="*/ 160 w 160"/>
              <a:gd name="T29" fmla="*/ 63 h 128"/>
              <a:gd name="T30" fmla="*/ 160 w 160"/>
              <a:gd name="T31" fmla="*/ 63 h 128"/>
              <a:gd name="T32" fmla="*/ 160 w 160"/>
              <a:gd name="T33" fmla="*/ 63 h 128"/>
              <a:gd name="T34" fmla="*/ 160 w 160"/>
              <a:gd name="T35" fmla="*/ 64 h 128"/>
              <a:gd name="T36" fmla="*/ 159 w 160"/>
              <a:gd name="T37" fmla="*/ 6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0" h="128">
                <a:moveTo>
                  <a:pt x="159" y="66"/>
                </a:moveTo>
                <a:cubicBezTo>
                  <a:pt x="98" y="127"/>
                  <a:pt x="98" y="127"/>
                  <a:pt x="98" y="127"/>
                </a:cubicBezTo>
                <a:cubicBezTo>
                  <a:pt x="97" y="128"/>
                  <a:pt x="97" y="128"/>
                  <a:pt x="96" y="128"/>
                </a:cubicBezTo>
                <a:cubicBezTo>
                  <a:pt x="95" y="128"/>
                  <a:pt x="95" y="128"/>
                  <a:pt x="94" y="127"/>
                </a:cubicBezTo>
                <a:cubicBezTo>
                  <a:pt x="93" y="126"/>
                  <a:pt x="93" y="125"/>
                  <a:pt x="94" y="124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63"/>
                  <a:pt x="1" y="61"/>
                  <a:pt x="2" y="61"/>
                </a:cubicBezTo>
                <a:cubicBezTo>
                  <a:pt x="152" y="61"/>
                  <a:pt x="152" y="61"/>
                  <a:pt x="152" y="61"/>
                </a:cubicBezTo>
                <a:cubicBezTo>
                  <a:pt x="94" y="4"/>
                  <a:pt x="94" y="4"/>
                  <a:pt x="94" y="4"/>
                </a:cubicBezTo>
                <a:cubicBezTo>
                  <a:pt x="93" y="3"/>
                  <a:pt x="93" y="2"/>
                  <a:pt x="94" y="1"/>
                </a:cubicBezTo>
                <a:cubicBezTo>
                  <a:pt x="95" y="0"/>
                  <a:pt x="97" y="0"/>
                  <a:pt x="98" y="1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59" y="62"/>
                  <a:pt x="160" y="62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0" y="65"/>
                  <a:pt x="160" y="65"/>
                  <a:pt x="159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94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3AD138-634D-A064-1303-685C38A2CF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6652B-73CA-DD59-E94B-71D2107A0F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473205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3AD138-634D-A064-1303-685C38A2CF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6652B-73CA-DD59-E94B-71D2107A0F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2111129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E390EF7-A7DC-41F6-B7DB-1A21769E7DCB}"/>
              </a:ext>
            </a:extLst>
          </p:cNvPr>
          <p:cNvSpPr txBox="1">
            <a:spLocks/>
          </p:cNvSpPr>
          <p:nvPr/>
        </p:nvSpPr>
        <p:spPr>
          <a:xfrm>
            <a:off x="1019175" y="5086239"/>
            <a:ext cx="10634109" cy="840204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 spc="6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2000" spc="0" dirty="0">
                <a:solidFill>
                  <a:schemeClr val="accent1"/>
                </a:solidFill>
                <a:latin typeface="+mn-lt"/>
                <a:ea typeface="Roboto Light" charset="0"/>
                <a:cs typeface="Roboto Light" charset="0"/>
              </a:rPr>
              <a:t>Contact: </a:t>
            </a:r>
            <a:r>
              <a:rPr lang="en-US" sz="2000" b="0" spc="0" dirty="0">
                <a:solidFill>
                  <a:srgbClr val="FFFFFF"/>
                </a:solidFill>
                <a:latin typeface="+mn-lt"/>
                <a:ea typeface="Roboto Light" charset="0"/>
                <a:cs typeface="Roboto Light" charset="0"/>
              </a:rPr>
              <a:t>Nancy Hetrick, Vice President</a:t>
            </a:r>
          </a:p>
          <a:p>
            <a:pPr defTabSz="914308">
              <a:lnSpc>
                <a:spcPct val="114000"/>
              </a:lnSpc>
              <a:spcBef>
                <a:spcPts val="0"/>
              </a:spcBef>
            </a:pPr>
            <a:r>
              <a:rPr lang="en-US" sz="2000" b="0" spc="0" dirty="0">
                <a:solidFill>
                  <a:srgbClr val="FFFFFF"/>
                </a:solidFill>
                <a:latin typeface="Arial"/>
                <a:ea typeface="Roboto Light" charset="0"/>
                <a:cs typeface="Roboto Light" charset="0"/>
              </a:rPr>
              <a:t>408.674.3369 / </a:t>
            </a:r>
            <a:r>
              <a:rPr lang="en-US" sz="2000" b="0" spc="0" dirty="0">
                <a:solidFill>
                  <a:schemeClr val="accent1"/>
                </a:solidFill>
                <a:latin typeface="Arial"/>
                <a:ea typeface="Roboto Light" charset="0"/>
                <a:cs typeface="Roboto Light" charset="0"/>
                <a:hlinkClick r:id="rId2"/>
              </a:rPr>
              <a:t>nhetrick@raftelis.com</a:t>
            </a:r>
            <a:endParaRPr lang="en-US" sz="2000" b="0" spc="0" dirty="0">
              <a:solidFill>
                <a:schemeClr val="accent1"/>
              </a:solidFill>
              <a:latin typeface="Arial"/>
              <a:ea typeface="Roboto Light" charset="0"/>
              <a:cs typeface="Roboto Light" charset="0"/>
            </a:endParaRPr>
          </a:p>
          <a:p>
            <a:pPr defTabSz="914308">
              <a:lnSpc>
                <a:spcPct val="114000"/>
              </a:lnSpc>
              <a:spcBef>
                <a:spcPts val="0"/>
              </a:spcBef>
            </a:pPr>
            <a:r>
              <a:rPr lang="en-US" sz="2000" b="0" spc="0" dirty="0">
                <a:solidFill>
                  <a:srgbClr val="FFFFFF"/>
                </a:solidFill>
                <a:latin typeface="Arial"/>
                <a:ea typeface="Roboto Light" charset="0"/>
                <a:cs typeface="Roboto Light" charset="0"/>
              </a:rPr>
              <a:t>	</a:t>
            </a:r>
            <a:endParaRPr lang="en-US" sz="2000" b="0" spc="0" dirty="0">
              <a:solidFill>
                <a:srgbClr val="FFFFFF"/>
              </a:solidFill>
              <a:latin typeface="+mn-lt"/>
              <a:ea typeface="Roboto Light" charset="0"/>
              <a:cs typeface="Roboto Light" charset="0"/>
            </a:endParaRPr>
          </a:p>
        </p:txBody>
      </p:sp>
      <p:pic>
        <p:nvPicPr>
          <p:cNvPr id="5" name="Picture 4" descr="A picture containing object, clock, sitting, computer&#10;&#10;Description automatically generated">
            <a:extLst>
              <a:ext uri="{FF2B5EF4-FFF2-40B4-BE49-F238E27FC236}">
                <a16:creationId xmlns:a16="http://schemas.microsoft.com/office/drawing/2014/main" id="{DC650235-A556-49D4-86CF-7487823BF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1295459"/>
            <a:ext cx="2638699" cy="4285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74078-62EB-4943-B7C5-F8A9796CED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4D4559CD-F418-4F9B-80B4-E02D201EABA0}"/>
              </a:ext>
            </a:extLst>
          </p:cNvPr>
          <p:cNvSpPr txBox="1">
            <a:spLocks/>
          </p:cNvSpPr>
          <p:nvPr/>
        </p:nvSpPr>
        <p:spPr>
          <a:xfrm>
            <a:off x="1003852" y="3278786"/>
            <a:ext cx="10153651" cy="1249845"/>
          </a:xfrm>
          <a:prstGeom prst="rect">
            <a:avLst/>
          </a:prstGeom>
        </p:spPr>
        <p:txBody>
          <a:bodyPr/>
          <a:lstStyle>
            <a:lvl1pPr algn="l" defTabSz="9143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spc="0" baseline="0">
                <a:solidFill>
                  <a:schemeClr val="tx1"/>
                </a:solidFill>
                <a:latin typeface="+mj-lt"/>
                <a:ea typeface="Montserrat" charset="0"/>
                <a:cs typeface="Montserrat" charset="0"/>
              </a:defRPr>
            </a:lvl1pPr>
          </a:lstStyle>
          <a:p>
            <a:r>
              <a:rPr lang="en-US" sz="8800">
                <a:solidFill>
                  <a:schemeClr val="bg2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80459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5750F-F0A0-4FF9-BAD1-81F2B75E04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DA467-C669-443F-92E0-801A1001E75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67A0BA3-B0E3-9C52-2477-9D78106FC8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0273" y="-30480"/>
            <a:ext cx="5651568" cy="688848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3EA50-8992-47A5-8E19-7BA4BCCFC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591" y="555923"/>
            <a:ext cx="10146612" cy="1806277"/>
          </a:xfrm>
          <a:effectLst/>
        </p:spPr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591F70A0-33ED-49D4-82CD-E8FB9730F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119048"/>
              </p:ext>
            </p:extLst>
          </p:nvPr>
        </p:nvGraphicFramePr>
        <p:xfrm>
          <a:off x="720590" y="2758812"/>
          <a:ext cx="5375409" cy="34673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1610">
                  <a:extLst>
                    <a:ext uri="{9D8B030D-6E8A-4147-A177-3AD203B41FA5}">
                      <a16:colId xmlns:a16="http://schemas.microsoft.com/office/drawing/2014/main" val="2530280935"/>
                    </a:ext>
                  </a:extLst>
                </a:gridCol>
                <a:gridCol w="5003799">
                  <a:extLst>
                    <a:ext uri="{9D8B030D-6E8A-4147-A177-3AD203B41FA5}">
                      <a16:colId xmlns:a16="http://schemas.microsoft.com/office/drawing/2014/main" val="237036161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endParaRPr lang="en-US" sz="15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Introductions and Sharing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1445830"/>
                  </a:ext>
                </a:extLst>
              </a:tr>
              <a:tr h="57122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endParaRPr lang="en-US" sz="15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Setting the Stage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69661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endParaRPr lang="en-US" sz="15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Defining Community Leadership and the Manager’s Role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277786"/>
                  </a:ext>
                </a:extLst>
              </a:tr>
              <a:tr h="54916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endParaRPr lang="en-US" sz="15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Declaration of Ideals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18786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endParaRPr lang="en-US" sz="15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Steps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762471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363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746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ext, whiteboard&#10;&#10;Description automatically generated">
            <a:extLst>
              <a:ext uri="{FF2B5EF4-FFF2-40B4-BE49-F238E27FC236}">
                <a16:creationId xmlns:a16="http://schemas.microsoft.com/office/drawing/2014/main" id="{EBE100F3-A5EB-420A-8B3A-3B4A0EB02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530" y="68263"/>
            <a:ext cx="8700940" cy="6721475"/>
          </a:xfr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A9390AC6-3648-4A98-9ADE-08CD5C3C12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F9A1070B-E53E-4F23-90CF-57ED1B7E60C0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28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3AD138-634D-A064-1303-685C38A2CF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6652B-73CA-DD59-E94B-71D2107A0F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Setting the Stage</a:t>
            </a:r>
          </a:p>
        </p:txBody>
      </p:sp>
    </p:spTree>
    <p:extLst>
      <p:ext uri="{BB962C8B-B14F-4D97-AF65-F5344CB8AC3E}">
        <p14:creationId xmlns:p14="http://schemas.microsoft.com/office/powerpoint/2010/main" val="3877926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34D0D-5EAD-F5D7-A018-0CAD8841E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1B19DF-4D76-3E2E-D551-B58283E48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181" y="1373396"/>
            <a:ext cx="6681328" cy="432321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FCA635-6F55-FB26-ACB3-EB4A8689E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5916" y="2149421"/>
            <a:ext cx="5392184" cy="376326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Consider and discuss the Manager’s role in community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eignite passion for the “shared ideal of management excellence” in today’s challenging times</a:t>
            </a:r>
            <a:endParaRPr lang="en-US" sz="2400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6E779D-E647-39EA-E47C-BC76E1F8F1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24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erson holding a tablet&#10;&#10;Description automatically generated">
            <a:extLst>
              <a:ext uri="{FF2B5EF4-FFF2-40B4-BE49-F238E27FC236}">
                <a16:creationId xmlns:a16="http://schemas.microsoft.com/office/drawing/2014/main" id="{748155C0-CAB6-6E1E-1873-1936F8882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09" y="950357"/>
            <a:ext cx="7530035" cy="487237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A0A962-1824-F027-2799-67F4BAB7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for Action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A5A17-268C-7C28-E3CC-3845E3A8A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5916" y="2408847"/>
            <a:ext cx="5506484" cy="376326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+mj-lt"/>
              </a:rPr>
              <a:t>“Actions speak louder than words but not nearly as often.”  </a:t>
            </a:r>
          </a:p>
          <a:p>
            <a:pPr algn="ctr"/>
            <a:r>
              <a:rPr lang="en-US" sz="3200" dirty="0">
                <a:latin typeface="+mj-lt"/>
              </a:rPr>
              <a:t>Mark Twain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79A024-DDF6-A676-E0AE-AB4040E2D6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34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A5B45-6361-1E30-CAB8-450B08670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0" y="946702"/>
            <a:ext cx="4445001" cy="1810146"/>
          </a:xfrm>
        </p:spPr>
        <p:txBody>
          <a:bodyPr/>
          <a:lstStyle/>
          <a:p>
            <a:r>
              <a:rPr lang="en-US" dirty="0"/>
              <a:t>Table Introductions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D6D1B8-E36F-0E73-7B93-024689D92F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0D605-33E8-3246-9663-6E84EA117A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766950-4CE1-BBAD-CF69-212899D6C2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31000" y="3155611"/>
            <a:ext cx="4445001" cy="238538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Introduce yourself – name, organization,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Identify a key issue confronting your community</a:t>
            </a:r>
          </a:p>
        </p:txBody>
      </p:sp>
    </p:spTree>
    <p:extLst>
      <p:ext uri="{BB962C8B-B14F-4D97-AF65-F5344CB8AC3E}">
        <p14:creationId xmlns:p14="http://schemas.microsoft.com/office/powerpoint/2010/main" val="4291719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3AD138-634D-A064-1303-685C38A2CF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6652B-73CA-DD59-E94B-71D2107A0F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Contemporary Community Leadership </a:t>
            </a:r>
          </a:p>
          <a:p>
            <a:r>
              <a:rPr lang="en-US" sz="6600" dirty="0"/>
              <a:t>Grounded in Ethics and Ideals</a:t>
            </a:r>
          </a:p>
        </p:txBody>
      </p:sp>
    </p:spTree>
    <p:extLst>
      <p:ext uri="{BB962C8B-B14F-4D97-AF65-F5344CB8AC3E}">
        <p14:creationId xmlns:p14="http://schemas.microsoft.com/office/powerpoint/2010/main" val="3516126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5911B92-3C4D-92F1-E5E9-C22753BA76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5BD09155-DAB2-4D11-96A9-10729D73B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100" y="501455"/>
            <a:ext cx="7150100" cy="1258766"/>
          </a:xfrm>
        </p:spPr>
        <p:txBody>
          <a:bodyPr>
            <a:normAutofit/>
          </a:bodyPr>
          <a:lstStyle/>
          <a:p>
            <a:r>
              <a:rPr lang="en-US" sz="4400" u="sng" dirty="0"/>
              <a:t>Discussion Questions: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5B74179-0AED-4237-85C6-1616DD62F3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37100" y="2114550"/>
            <a:ext cx="6985000" cy="4362450"/>
          </a:xfrm>
        </p:spPr>
        <p:txBody>
          <a:bodyPr>
            <a:noAutofit/>
          </a:bodyPr>
          <a:lstStyle/>
          <a:p>
            <a:pPr marL="571500" marR="0" lvl="0" indent="-571500" defTabSz="9143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What is community leadership?</a:t>
            </a:r>
          </a:p>
          <a:p>
            <a:pPr marL="571500" marR="0" lvl="0" indent="-571500" defTabSz="9143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How do we define the role of the manager in contemporary community leadership?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6C9657-5E01-4460-A5FB-715A4B067476}"/>
              </a:ext>
            </a:extLst>
          </p:cNvPr>
          <p:cNvSpPr/>
          <p:nvPr/>
        </p:nvSpPr>
        <p:spPr>
          <a:xfrm>
            <a:off x="3545551" y="3991829"/>
            <a:ext cx="1025180" cy="228197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US" sz="1400" b="1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7" name="Freeform 35">
            <a:extLst>
              <a:ext uri="{FF2B5EF4-FFF2-40B4-BE49-F238E27FC236}">
                <a16:creationId xmlns:a16="http://schemas.microsoft.com/office/drawing/2014/main" id="{35B02158-A215-45DA-97E0-A645EA6C3501}"/>
              </a:ext>
            </a:extLst>
          </p:cNvPr>
          <p:cNvSpPr>
            <a:spLocks/>
          </p:cNvSpPr>
          <p:nvPr/>
        </p:nvSpPr>
        <p:spPr bwMode="auto">
          <a:xfrm>
            <a:off x="3904947" y="5823707"/>
            <a:ext cx="306387" cy="247432"/>
          </a:xfrm>
          <a:custGeom>
            <a:avLst/>
            <a:gdLst>
              <a:gd name="T0" fmla="*/ 159 w 160"/>
              <a:gd name="T1" fmla="*/ 66 h 128"/>
              <a:gd name="T2" fmla="*/ 98 w 160"/>
              <a:gd name="T3" fmla="*/ 127 h 128"/>
              <a:gd name="T4" fmla="*/ 96 w 160"/>
              <a:gd name="T5" fmla="*/ 128 h 128"/>
              <a:gd name="T6" fmla="*/ 94 w 160"/>
              <a:gd name="T7" fmla="*/ 127 h 128"/>
              <a:gd name="T8" fmla="*/ 94 w 160"/>
              <a:gd name="T9" fmla="*/ 124 h 128"/>
              <a:gd name="T10" fmla="*/ 152 w 160"/>
              <a:gd name="T11" fmla="*/ 66 h 128"/>
              <a:gd name="T12" fmla="*/ 2 w 160"/>
              <a:gd name="T13" fmla="*/ 66 h 128"/>
              <a:gd name="T14" fmla="*/ 0 w 160"/>
              <a:gd name="T15" fmla="*/ 64 h 128"/>
              <a:gd name="T16" fmla="*/ 2 w 160"/>
              <a:gd name="T17" fmla="*/ 61 h 128"/>
              <a:gd name="T18" fmla="*/ 152 w 160"/>
              <a:gd name="T19" fmla="*/ 61 h 128"/>
              <a:gd name="T20" fmla="*/ 94 w 160"/>
              <a:gd name="T21" fmla="*/ 4 h 128"/>
              <a:gd name="T22" fmla="*/ 94 w 160"/>
              <a:gd name="T23" fmla="*/ 1 h 128"/>
              <a:gd name="T24" fmla="*/ 98 w 160"/>
              <a:gd name="T25" fmla="*/ 1 h 128"/>
              <a:gd name="T26" fmla="*/ 159 w 160"/>
              <a:gd name="T27" fmla="*/ 62 h 128"/>
              <a:gd name="T28" fmla="*/ 160 w 160"/>
              <a:gd name="T29" fmla="*/ 63 h 128"/>
              <a:gd name="T30" fmla="*/ 160 w 160"/>
              <a:gd name="T31" fmla="*/ 63 h 128"/>
              <a:gd name="T32" fmla="*/ 160 w 160"/>
              <a:gd name="T33" fmla="*/ 63 h 128"/>
              <a:gd name="T34" fmla="*/ 160 w 160"/>
              <a:gd name="T35" fmla="*/ 64 h 128"/>
              <a:gd name="T36" fmla="*/ 159 w 160"/>
              <a:gd name="T37" fmla="*/ 6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0" h="128">
                <a:moveTo>
                  <a:pt x="159" y="66"/>
                </a:moveTo>
                <a:cubicBezTo>
                  <a:pt x="98" y="127"/>
                  <a:pt x="98" y="127"/>
                  <a:pt x="98" y="127"/>
                </a:cubicBezTo>
                <a:cubicBezTo>
                  <a:pt x="97" y="128"/>
                  <a:pt x="97" y="128"/>
                  <a:pt x="96" y="128"/>
                </a:cubicBezTo>
                <a:cubicBezTo>
                  <a:pt x="95" y="128"/>
                  <a:pt x="95" y="128"/>
                  <a:pt x="94" y="127"/>
                </a:cubicBezTo>
                <a:cubicBezTo>
                  <a:pt x="93" y="126"/>
                  <a:pt x="93" y="125"/>
                  <a:pt x="94" y="124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63"/>
                  <a:pt x="1" y="61"/>
                  <a:pt x="2" y="61"/>
                </a:cubicBezTo>
                <a:cubicBezTo>
                  <a:pt x="152" y="61"/>
                  <a:pt x="152" y="61"/>
                  <a:pt x="152" y="61"/>
                </a:cubicBezTo>
                <a:cubicBezTo>
                  <a:pt x="94" y="4"/>
                  <a:pt x="94" y="4"/>
                  <a:pt x="94" y="4"/>
                </a:cubicBezTo>
                <a:cubicBezTo>
                  <a:pt x="93" y="3"/>
                  <a:pt x="93" y="2"/>
                  <a:pt x="94" y="1"/>
                </a:cubicBezTo>
                <a:cubicBezTo>
                  <a:pt x="95" y="0"/>
                  <a:pt x="97" y="0"/>
                  <a:pt x="98" y="1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59" y="62"/>
                  <a:pt x="160" y="62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0" y="65"/>
                  <a:pt x="160" y="65"/>
                  <a:pt x="159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21288"/>
      </p:ext>
    </p:extLst>
  </p:cSld>
  <p:clrMapOvr>
    <a:masterClrMapping/>
  </p:clrMapOvr>
</p:sld>
</file>

<file path=ppt/theme/theme1.xml><?xml version="1.0" encoding="utf-8"?>
<a:theme xmlns:a="http://schemas.openxmlformats.org/drawingml/2006/main" name="Raftelis-2020-PPT-v3">
  <a:themeElements>
    <a:clrScheme name="Raftelis-2020-PPT-v3">
      <a:dk1>
        <a:srgbClr val="000000"/>
      </a:dk1>
      <a:lt1>
        <a:srgbClr val="F0F0F0"/>
      </a:lt1>
      <a:dk2>
        <a:srgbClr val="023B40"/>
      </a:dk2>
      <a:lt2>
        <a:srgbClr val="FEFFFF"/>
      </a:lt2>
      <a:accent1>
        <a:srgbClr val="3DCCD5"/>
      </a:accent1>
      <a:accent2>
        <a:srgbClr val="02A787"/>
      </a:accent2>
      <a:accent3>
        <a:srgbClr val="8ACEAF"/>
      </a:accent3>
      <a:accent4>
        <a:srgbClr val="F1564B"/>
      </a:accent4>
      <a:accent5>
        <a:srgbClr val="F7D342"/>
      </a:accent5>
      <a:accent6>
        <a:srgbClr val="6D8076"/>
      </a:accent6>
      <a:hlink>
        <a:srgbClr val="3DCCD5"/>
      </a:hlink>
      <a:folHlink>
        <a:srgbClr val="24A1A8"/>
      </a:folHlink>
    </a:clrScheme>
    <a:fontScheme name="Raftelis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>
          <a:outerShdw blurRad="38100" dist="12700" dir="5400000" algn="ctr" rotWithShape="0">
            <a:prstClr val="black">
              <a:alpha val="15000"/>
            </a:prstClr>
          </a:outerShdw>
        </a:effectLst>
      </a:spPr>
      <a:bodyPr wrap="square" lIns="0" tIns="0" rIns="0" bIns="0" rtlCol="0" anchor="t">
        <a:noAutofit/>
      </a:bodyPr>
      <a:lstStyle>
        <a:defPPr algn="ctr">
          <a:spcBef>
            <a:spcPts val="1000"/>
          </a:spcBef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 algn="l">
          <a:lnSpc>
            <a:spcPct val="130000"/>
          </a:lnSpc>
          <a:spcBef>
            <a:spcPts val="1000"/>
          </a:spcBef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Raftelis-2020-PPT-v3" id="{0CF0FCE5-96E2-46A4-BA02-8AA9021A650A}" vid="{EC7AF960-D8E2-49D9-BEE7-F1CCBF8CDD63}"/>
    </a:ext>
  </a:extLst>
</a:theme>
</file>

<file path=ppt/theme/theme2.xml><?xml version="1.0" encoding="utf-8"?>
<a:theme xmlns:a="http://schemas.openxmlformats.org/drawingml/2006/main" name="Raftelis PowerPoint Template">
  <a:themeElements>
    <a:clrScheme name="Rafelis Colors">
      <a:dk1>
        <a:srgbClr val="023B40"/>
      </a:dk1>
      <a:lt1>
        <a:srgbClr val="F0F0F0"/>
      </a:lt1>
      <a:dk2>
        <a:srgbClr val="023B40"/>
      </a:dk2>
      <a:lt2>
        <a:srgbClr val="FEFFFF"/>
      </a:lt2>
      <a:accent1>
        <a:srgbClr val="3DCCD5"/>
      </a:accent1>
      <a:accent2>
        <a:srgbClr val="02A787"/>
      </a:accent2>
      <a:accent3>
        <a:srgbClr val="8ACEAF"/>
      </a:accent3>
      <a:accent4>
        <a:srgbClr val="F1564B"/>
      </a:accent4>
      <a:accent5>
        <a:srgbClr val="E08272"/>
      </a:accent5>
      <a:accent6>
        <a:srgbClr val="F7D342"/>
      </a:accent6>
      <a:hlink>
        <a:srgbClr val="3DCCD5"/>
      </a:hlink>
      <a:folHlink>
        <a:srgbClr val="6D8076"/>
      </a:folHlink>
    </a:clrScheme>
    <a:fontScheme name="Raftelis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>
          <a:outerShdw blurRad="38100" dist="12700" dir="5400000" algn="ctr" rotWithShape="0">
            <a:prstClr val="black">
              <a:alpha val="15000"/>
            </a:prstClr>
          </a:outerShdw>
        </a:effectLst>
      </a:spPr>
      <a:bodyPr wrap="square" lIns="0" tIns="0" rIns="0" bIns="0" rtlCol="0" anchor="t">
        <a:noAutofit/>
      </a:bodyPr>
      <a:lstStyle>
        <a:defPPr algn="ctr">
          <a:spcBef>
            <a:spcPts val="1000"/>
          </a:spcBef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 algn="l">
          <a:lnSpc>
            <a:spcPct val="130000"/>
          </a:lnSpc>
          <a:spcBef>
            <a:spcPts val="1000"/>
          </a:spcBef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3.xml><?xml version="1.0" encoding="utf-8"?>
<a:theme xmlns:a="http://schemas.openxmlformats.org/drawingml/2006/main" name="1_Raftelis PowerPoint Template">
  <a:themeElements>
    <a:clrScheme name="Raftelis">
      <a:dk1>
        <a:srgbClr val="023B40"/>
      </a:dk1>
      <a:lt1>
        <a:srgbClr val="F0F0F0"/>
      </a:lt1>
      <a:dk2>
        <a:srgbClr val="023B40"/>
      </a:dk2>
      <a:lt2>
        <a:srgbClr val="FEFFFF"/>
      </a:lt2>
      <a:accent1>
        <a:srgbClr val="3DCCD5"/>
      </a:accent1>
      <a:accent2>
        <a:srgbClr val="02A787"/>
      </a:accent2>
      <a:accent3>
        <a:srgbClr val="8ACEAF"/>
      </a:accent3>
      <a:accent4>
        <a:srgbClr val="F1564B"/>
      </a:accent4>
      <a:accent5>
        <a:srgbClr val="E08272"/>
      </a:accent5>
      <a:accent6>
        <a:srgbClr val="F7D342"/>
      </a:accent6>
      <a:hlink>
        <a:srgbClr val="3DCCD5"/>
      </a:hlink>
      <a:folHlink>
        <a:srgbClr val="6D8076"/>
      </a:folHlink>
    </a:clrScheme>
    <a:fontScheme name="Raftelis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>
          <a:outerShdw blurRad="38100" dist="12700" dir="5400000" algn="ctr" rotWithShape="0">
            <a:prstClr val="black">
              <a:alpha val="15000"/>
            </a:prstClr>
          </a:outerShdw>
        </a:effectLst>
      </a:spPr>
      <a:bodyPr wrap="square" lIns="0" tIns="0" rIns="0" bIns="0" rtlCol="0" anchor="t">
        <a:noAutofit/>
      </a:bodyPr>
      <a:lstStyle>
        <a:defPPr algn="ctr">
          <a:spcBef>
            <a:spcPts val="1000"/>
          </a:spcBef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 algn="l">
          <a:lnSpc>
            <a:spcPct val="130000"/>
          </a:lnSpc>
          <a:spcBef>
            <a:spcPts val="1000"/>
          </a:spcBef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A44C4DA261E6458024536C4A9794BD" ma:contentTypeVersion="14" ma:contentTypeDescription="Create a new document." ma:contentTypeScope="" ma:versionID="59be0af77322078f37dca3d06cdb055c">
  <xsd:schema xmlns:xsd="http://www.w3.org/2001/XMLSchema" xmlns:xs="http://www.w3.org/2001/XMLSchema" xmlns:p="http://schemas.microsoft.com/office/2006/metadata/properties" xmlns:ns2="fbf5e728-5533-416f-9933-bd1a05507cb6" xmlns:ns3="7ad5aa3c-e996-4f6e-8b76-567088a87aa1" targetNamespace="http://schemas.microsoft.com/office/2006/metadata/properties" ma:root="true" ma:fieldsID="c0c16def725423a32c1dcdfe2bfcca67" ns2:_="" ns3:_="">
    <xsd:import namespace="fbf5e728-5533-416f-9933-bd1a05507cb6"/>
    <xsd:import namespace="7ad5aa3c-e996-4f6e-8b76-567088a87a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5e728-5533-416f-9933-bd1a05507c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00d192-4cb7-43e2-821b-9ecdc30ca9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d5aa3c-e996-4f6e-8b76-567088a87aa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c06389b-72d0-4c04-bbd7-a4d197eee8a9}" ma:internalName="TaxCatchAll" ma:showField="CatchAllData" ma:web="7ad5aa3c-e996-4f6e-8b76-567088a87a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d5aa3c-e996-4f6e-8b76-567088a87aa1" xsi:nil="true"/>
    <lcf76f155ced4ddcb4097134ff3c332f xmlns="fbf5e728-5533-416f-9933-bd1a05507cb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4985A7-6E0E-4938-8DB2-9BD01A17F2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f5e728-5533-416f-9933-bd1a05507cb6"/>
    <ds:schemaRef ds:uri="7ad5aa3c-e996-4f6e-8b76-567088a87a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478DA0-6B06-4186-8EE6-626C84D5EB0D}">
  <ds:schemaRefs>
    <ds:schemaRef ds:uri="http://purl.org/dc/elements/1.1/"/>
    <ds:schemaRef ds:uri="http://schemas.openxmlformats.org/package/2006/metadata/core-properties"/>
    <ds:schemaRef ds:uri="http://www.w3.org/XML/1998/namespace"/>
    <ds:schemaRef ds:uri="7ad5aa3c-e996-4f6e-8b76-567088a87aa1"/>
    <ds:schemaRef ds:uri="http://purl.org/dc/dcmitype/"/>
    <ds:schemaRef ds:uri="fbf5e728-5533-416f-9933-bd1a05507cb6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C1C9290-9E60-4FB8-A3AC-3A6390F326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13089</TotalTime>
  <Words>279</Words>
  <Application>Microsoft Macintosh PowerPoint</Application>
  <PresentationFormat>Widescreen</PresentationFormat>
  <Paragraphs>69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Georgia</vt:lpstr>
      <vt:lpstr>Open Sans</vt:lpstr>
      <vt:lpstr>Symbol</vt:lpstr>
      <vt:lpstr>Raftelis-2020-PPT-v3</vt:lpstr>
      <vt:lpstr>Raftelis PowerPoint Template</vt:lpstr>
      <vt:lpstr>1_Raftelis PowerPoint Template</vt:lpstr>
      <vt:lpstr>The Manager’s Role in Community Leadership</vt:lpstr>
      <vt:lpstr>Agenda</vt:lpstr>
      <vt:lpstr>PowerPoint Presentation</vt:lpstr>
      <vt:lpstr>PowerPoint Presentation</vt:lpstr>
      <vt:lpstr>Purpose</vt:lpstr>
      <vt:lpstr>Bias for Action</vt:lpstr>
      <vt:lpstr>Table Introductions</vt:lpstr>
      <vt:lpstr>PowerPoint Presentation</vt:lpstr>
      <vt:lpstr>Discussion Questions:</vt:lpstr>
      <vt:lpstr>Discussion Question:</vt:lpstr>
      <vt:lpstr>Discussion Question:</vt:lpstr>
      <vt:lpstr>Discussion Questions:</vt:lpstr>
      <vt:lpstr>PowerPoint Presentation</vt:lpstr>
      <vt:lpstr>Discussion Questions: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Voodoo Powerpoint</dc:title>
  <dc:subject/>
  <dc:creator>SevenBox</dc:creator>
  <cp:keywords/>
  <dc:description/>
  <cp:lastModifiedBy>Nancy Hetrick</cp:lastModifiedBy>
  <cp:revision>52</cp:revision>
  <dcterms:created xsi:type="dcterms:W3CDTF">2017-07-25T02:03:18Z</dcterms:created>
  <dcterms:modified xsi:type="dcterms:W3CDTF">2024-03-25T04:01:11Z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0x01010038A44C4DA261E6458024536C4A9794BD</vt:lpwstr>
  </property>
  <property fmtid="{D5CDD505-2E9C-101B-9397-08002B2CF9AE}" pid="3" name="MediaServiceImageTags">
    <vt:lpwstr/>
  </property>
</Properties>
</file>